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57" r:id="rId3"/>
    <p:sldId id="258" r:id="rId4"/>
    <p:sldId id="259" r:id="rId5"/>
    <p:sldId id="260" r:id="rId6"/>
    <p:sldId id="261" r:id="rId7"/>
    <p:sldId id="262" r:id="rId8"/>
    <p:sldId id="273" r:id="rId9"/>
    <p:sldId id="263" r:id="rId10"/>
    <p:sldId id="264" r:id="rId11"/>
    <p:sldId id="274" r:id="rId12"/>
    <p:sldId id="265" r:id="rId13"/>
    <p:sldId id="266" r:id="rId14"/>
    <p:sldId id="267" r:id="rId15"/>
    <p:sldId id="269" r:id="rId16"/>
    <p:sldId id="268"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219" autoAdjust="0"/>
  </p:normalViewPr>
  <p:slideViewPr>
    <p:cSldViewPr>
      <p:cViewPr varScale="1">
        <p:scale>
          <a:sx n="79" d="100"/>
          <a:sy n="79" d="100"/>
        </p:scale>
        <p:origin x="1570" y="6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881D01-64FD-4D7C-8185-75AF529A94B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4987F0F-D5E0-4FEF-822C-B6168AA235CA}">
      <dgm:prSet/>
      <dgm:spPr/>
      <dgm:t>
        <a:bodyPr/>
        <a:lstStyle/>
        <a:p>
          <a:pPr rtl="0"/>
          <a:r>
            <a:rPr lang="en-US" dirty="0"/>
            <a:t>In the given scenario, we would be briefly be evaluating the given </a:t>
          </a:r>
          <a:r>
            <a:rPr lang="en-US" i="1" dirty="0"/>
            <a:t>proposal and to deeply evaluate the given situation. The sole motive would be to make the manager consider the various aspects and understand (</a:t>
          </a:r>
          <a:r>
            <a:rPr lang="en-US" dirty="0"/>
            <a:t>Cameron, 2015)</a:t>
          </a:r>
          <a:r>
            <a:rPr lang="en-US" i="1" dirty="0"/>
            <a:t> the service proposes which would equally be beneficial and help in evaluating the cost.</a:t>
          </a:r>
          <a:endParaRPr lang="en-US" dirty="0"/>
        </a:p>
      </dgm:t>
    </dgm:pt>
    <dgm:pt modelId="{893DF7EF-4347-4285-8ABB-5589E8555EA9}" type="parTrans" cxnId="{941985A4-8DA0-47E9-BFC2-248EF65B1D49}">
      <dgm:prSet/>
      <dgm:spPr/>
      <dgm:t>
        <a:bodyPr/>
        <a:lstStyle/>
        <a:p>
          <a:endParaRPr lang="en-US"/>
        </a:p>
      </dgm:t>
    </dgm:pt>
    <dgm:pt modelId="{5562122C-C878-4877-AD6C-55EEF1CFF24A}" type="sibTrans" cxnId="{941985A4-8DA0-47E9-BFC2-248EF65B1D49}">
      <dgm:prSet/>
      <dgm:spPr/>
      <dgm:t>
        <a:bodyPr/>
        <a:lstStyle/>
        <a:p>
          <a:endParaRPr lang="en-US"/>
        </a:p>
      </dgm:t>
    </dgm:pt>
    <dgm:pt modelId="{FFB56E0E-E2C9-42D1-BCBD-A69F8CC4AB3C}" type="pres">
      <dgm:prSet presAssocID="{6D881D01-64FD-4D7C-8185-75AF529A94BC}" presName="linear" presStyleCnt="0">
        <dgm:presLayoutVars>
          <dgm:animLvl val="lvl"/>
          <dgm:resizeHandles val="exact"/>
        </dgm:presLayoutVars>
      </dgm:prSet>
      <dgm:spPr/>
    </dgm:pt>
    <dgm:pt modelId="{EDFD2489-3269-48BE-90C5-71EC238AE683}" type="pres">
      <dgm:prSet presAssocID="{04987F0F-D5E0-4FEF-822C-B6168AA235CA}" presName="parentText" presStyleLbl="node1" presStyleIdx="0" presStyleCnt="1">
        <dgm:presLayoutVars>
          <dgm:chMax val="0"/>
          <dgm:bulletEnabled val="1"/>
        </dgm:presLayoutVars>
      </dgm:prSet>
      <dgm:spPr/>
    </dgm:pt>
  </dgm:ptLst>
  <dgm:cxnLst>
    <dgm:cxn modelId="{03807B2A-B84B-4426-9DE6-BC710D1AC68E}" type="presOf" srcId="{04987F0F-D5E0-4FEF-822C-B6168AA235CA}" destId="{EDFD2489-3269-48BE-90C5-71EC238AE683}" srcOrd="0" destOrd="0" presId="urn:microsoft.com/office/officeart/2005/8/layout/vList2"/>
    <dgm:cxn modelId="{BA4F4789-7FF9-468E-AE9C-48B032DD0C40}" type="presOf" srcId="{6D881D01-64FD-4D7C-8185-75AF529A94BC}" destId="{FFB56E0E-E2C9-42D1-BCBD-A69F8CC4AB3C}" srcOrd="0" destOrd="0" presId="urn:microsoft.com/office/officeart/2005/8/layout/vList2"/>
    <dgm:cxn modelId="{941985A4-8DA0-47E9-BFC2-248EF65B1D49}" srcId="{6D881D01-64FD-4D7C-8185-75AF529A94BC}" destId="{04987F0F-D5E0-4FEF-822C-B6168AA235CA}" srcOrd="0" destOrd="0" parTransId="{893DF7EF-4347-4285-8ABB-5589E8555EA9}" sibTransId="{5562122C-C878-4877-AD6C-55EEF1CFF24A}"/>
    <dgm:cxn modelId="{713AD3C5-1961-428D-88D7-3C0B5F9FA931}" type="presParOf" srcId="{FFB56E0E-E2C9-42D1-BCBD-A69F8CC4AB3C}" destId="{EDFD2489-3269-48BE-90C5-71EC238AE68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C30AFC4B-6C2F-4DD0-9A4E-BB14323FD57E}" type="doc">
      <dgm:prSet loTypeId="urn:microsoft.com/office/officeart/2005/8/layout/vList2" loCatId="list" qsTypeId="urn:microsoft.com/office/officeart/2005/8/quickstyle/simple1" qsCatId="simple" csTypeId="urn:microsoft.com/office/officeart/2005/8/colors/accent2_1" csCatId="accent2"/>
      <dgm:spPr/>
      <dgm:t>
        <a:bodyPr/>
        <a:lstStyle/>
        <a:p>
          <a:endParaRPr lang="en-US"/>
        </a:p>
      </dgm:t>
    </dgm:pt>
    <dgm:pt modelId="{4DE058CC-F391-468A-9B26-E2E999123055}">
      <dgm:prSet/>
      <dgm:spPr/>
      <dgm:t>
        <a:bodyPr/>
        <a:lstStyle/>
        <a:p>
          <a:pPr rtl="0"/>
          <a:r>
            <a:rPr lang="en-US" dirty="0"/>
            <a:t>Create a sense of urgency</a:t>
          </a:r>
        </a:p>
      </dgm:t>
    </dgm:pt>
    <dgm:pt modelId="{4A6EED65-9E78-40B3-8105-463ED9C36D2E}" type="parTrans" cxnId="{3B82B58A-A1E1-4A4E-885A-C1E5F390DACF}">
      <dgm:prSet/>
      <dgm:spPr/>
      <dgm:t>
        <a:bodyPr/>
        <a:lstStyle/>
        <a:p>
          <a:endParaRPr lang="en-US"/>
        </a:p>
      </dgm:t>
    </dgm:pt>
    <dgm:pt modelId="{5178A3AA-5DDC-4E75-954C-0747A0EE977F}" type="sibTrans" cxnId="{3B82B58A-A1E1-4A4E-885A-C1E5F390DACF}">
      <dgm:prSet/>
      <dgm:spPr/>
      <dgm:t>
        <a:bodyPr/>
        <a:lstStyle/>
        <a:p>
          <a:endParaRPr lang="en-US"/>
        </a:p>
      </dgm:t>
    </dgm:pt>
    <dgm:pt modelId="{9D992E92-23CC-4564-8EDD-6D0423306A78}">
      <dgm:prSet/>
      <dgm:spPr/>
      <dgm:t>
        <a:bodyPr/>
        <a:lstStyle/>
        <a:p>
          <a:pPr rtl="0"/>
          <a:r>
            <a:rPr lang="en-US" dirty="0"/>
            <a:t>Create a guiding coalition</a:t>
          </a:r>
        </a:p>
      </dgm:t>
    </dgm:pt>
    <dgm:pt modelId="{78B0A6BB-5D33-4ECB-BBF4-EC1E3C343D85}" type="parTrans" cxnId="{8B9F75F3-D387-4CB5-A6BD-D780AA876B74}">
      <dgm:prSet/>
      <dgm:spPr/>
      <dgm:t>
        <a:bodyPr/>
        <a:lstStyle/>
        <a:p>
          <a:endParaRPr lang="en-US"/>
        </a:p>
      </dgm:t>
    </dgm:pt>
    <dgm:pt modelId="{27BBB45F-D9FB-42A3-9A49-502DD4BC0163}" type="sibTrans" cxnId="{8B9F75F3-D387-4CB5-A6BD-D780AA876B74}">
      <dgm:prSet/>
      <dgm:spPr/>
      <dgm:t>
        <a:bodyPr/>
        <a:lstStyle/>
        <a:p>
          <a:endParaRPr lang="en-US"/>
        </a:p>
      </dgm:t>
    </dgm:pt>
    <dgm:pt modelId="{98DAEC7C-3D98-465A-97EE-4510CBC38339}">
      <dgm:prSet/>
      <dgm:spPr/>
      <dgm:t>
        <a:bodyPr/>
        <a:lstStyle/>
        <a:p>
          <a:pPr rtl="0"/>
          <a:r>
            <a:rPr lang="en-US" dirty="0"/>
            <a:t>Create a vision for change</a:t>
          </a:r>
        </a:p>
      </dgm:t>
    </dgm:pt>
    <dgm:pt modelId="{B4F31F07-AC0C-4C0E-8A0B-B29CAFF2CB72}" type="parTrans" cxnId="{44CF2E7C-209F-4A7D-AAEE-668819A5D7F4}">
      <dgm:prSet/>
      <dgm:spPr/>
      <dgm:t>
        <a:bodyPr/>
        <a:lstStyle/>
        <a:p>
          <a:endParaRPr lang="en-US"/>
        </a:p>
      </dgm:t>
    </dgm:pt>
    <dgm:pt modelId="{43D1D3DE-3ED3-44DD-8337-C790B7761E18}" type="sibTrans" cxnId="{44CF2E7C-209F-4A7D-AAEE-668819A5D7F4}">
      <dgm:prSet/>
      <dgm:spPr/>
      <dgm:t>
        <a:bodyPr/>
        <a:lstStyle/>
        <a:p>
          <a:endParaRPr lang="en-US"/>
        </a:p>
      </dgm:t>
    </dgm:pt>
    <dgm:pt modelId="{8037EC6A-5919-4E3C-BAD7-827A8D2FE8A4}">
      <dgm:prSet/>
      <dgm:spPr/>
      <dgm:t>
        <a:bodyPr/>
        <a:lstStyle/>
        <a:p>
          <a:pPr rtl="0"/>
          <a:r>
            <a:rPr lang="en-US" dirty="0"/>
            <a:t>Communicate the vision</a:t>
          </a:r>
        </a:p>
      </dgm:t>
    </dgm:pt>
    <dgm:pt modelId="{77A6DA78-48C8-44CF-83CC-2DE467D306BE}" type="parTrans" cxnId="{4CDF5C7D-CA5D-401C-899E-593A33D88034}">
      <dgm:prSet/>
      <dgm:spPr/>
      <dgm:t>
        <a:bodyPr/>
        <a:lstStyle/>
        <a:p>
          <a:endParaRPr lang="en-US"/>
        </a:p>
      </dgm:t>
    </dgm:pt>
    <dgm:pt modelId="{173C2CDB-0EBA-4228-A345-FD14D617DACB}" type="sibTrans" cxnId="{4CDF5C7D-CA5D-401C-899E-593A33D88034}">
      <dgm:prSet/>
      <dgm:spPr/>
      <dgm:t>
        <a:bodyPr/>
        <a:lstStyle/>
        <a:p>
          <a:endParaRPr lang="en-US"/>
        </a:p>
      </dgm:t>
    </dgm:pt>
    <dgm:pt modelId="{87DCEBB7-040E-4CB3-8B21-0BBE830DC89A}">
      <dgm:prSet/>
      <dgm:spPr/>
      <dgm:t>
        <a:bodyPr/>
        <a:lstStyle/>
        <a:p>
          <a:pPr rtl="0"/>
          <a:r>
            <a:rPr lang="en-US" dirty="0"/>
            <a:t>Remove obstacles</a:t>
          </a:r>
        </a:p>
      </dgm:t>
    </dgm:pt>
    <dgm:pt modelId="{3C9C7CEF-D9AB-4F16-B5A9-04E2D861214E}" type="parTrans" cxnId="{C5A79E93-06A8-4FD9-B383-05E8243EC90A}">
      <dgm:prSet/>
      <dgm:spPr/>
      <dgm:t>
        <a:bodyPr/>
        <a:lstStyle/>
        <a:p>
          <a:endParaRPr lang="en-US"/>
        </a:p>
      </dgm:t>
    </dgm:pt>
    <dgm:pt modelId="{44D6D0A8-3F40-4B01-AA0B-D149F6DA75C2}" type="sibTrans" cxnId="{C5A79E93-06A8-4FD9-B383-05E8243EC90A}">
      <dgm:prSet/>
      <dgm:spPr/>
      <dgm:t>
        <a:bodyPr/>
        <a:lstStyle/>
        <a:p>
          <a:endParaRPr lang="en-US"/>
        </a:p>
      </dgm:t>
    </dgm:pt>
    <dgm:pt modelId="{F2C81BD2-2F52-45BB-8AAA-0BCD5CF67494}">
      <dgm:prSet/>
      <dgm:spPr/>
      <dgm:t>
        <a:bodyPr/>
        <a:lstStyle/>
        <a:p>
          <a:pPr rtl="0"/>
          <a:r>
            <a:rPr lang="en-US" dirty="0"/>
            <a:t>Create short-term wins</a:t>
          </a:r>
        </a:p>
      </dgm:t>
    </dgm:pt>
    <dgm:pt modelId="{9FEC1DC3-3B91-4590-B2A2-BCD93531EA46}" type="parTrans" cxnId="{970F1FEC-5A64-413D-850E-50C446DC1524}">
      <dgm:prSet/>
      <dgm:spPr/>
      <dgm:t>
        <a:bodyPr/>
        <a:lstStyle/>
        <a:p>
          <a:endParaRPr lang="en-US"/>
        </a:p>
      </dgm:t>
    </dgm:pt>
    <dgm:pt modelId="{278A90EA-ABBF-4AD5-B050-901AED4CB9F5}" type="sibTrans" cxnId="{970F1FEC-5A64-413D-850E-50C446DC1524}">
      <dgm:prSet/>
      <dgm:spPr/>
      <dgm:t>
        <a:bodyPr/>
        <a:lstStyle/>
        <a:p>
          <a:endParaRPr lang="en-US"/>
        </a:p>
      </dgm:t>
    </dgm:pt>
    <dgm:pt modelId="{485E3BB4-8A7D-4BD3-85BE-FCEA5DA3DA5D}">
      <dgm:prSet/>
      <dgm:spPr/>
      <dgm:t>
        <a:bodyPr/>
        <a:lstStyle/>
        <a:p>
          <a:pPr rtl="0"/>
          <a:r>
            <a:rPr lang="en-US" dirty="0"/>
            <a:t>Consolidate improvements</a:t>
          </a:r>
        </a:p>
      </dgm:t>
    </dgm:pt>
    <dgm:pt modelId="{E4CAEB7F-0585-406B-AF43-884E5E27B239}" type="parTrans" cxnId="{7AF4BD5E-7941-4569-B592-FC5D069AADAE}">
      <dgm:prSet/>
      <dgm:spPr/>
      <dgm:t>
        <a:bodyPr/>
        <a:lstStyle/>
        <a:p>
          <a:endParaRPr lang="en-US"/>
        </a:p>
      </dgm:t>
    </dgm:pt>
    <dgm:pt modelId="{EB317559-6399-48F1-81CA-53337F508150}" type="sibTrans" cxnId="{7AF4BD5E-7941-4569-B592-FC5D069AADAE}">
      <dgm:prSet/>
      <dgm:spPr/>
      <dgm:t>
        <a:bodyPr/>
        <a:lstStyle/>
        <a:p>
          <a:endParaRPr lang="en-US"/>
        </a:p>
      </dgm:t>
    </dgm:pt>
    <dgm:pt modelId="{51101701-22CD-47F9-B26A-DDA3CF58B04B}">
      <dgm:prSet/>
      <dgm:spPr/>
      <dgm:t>
        <a:bodyPr/>
        <a:lstStyle/>
        <a:p>
          <a:pPr rtl="0"/>
          <a:r>
            <a:rPr lang="en-US" dirty="0"/>
            <a:t>Anchor the changes</a:t>
          </a:r>
        </a:p>
      </dgm:t>
    </dgm:pt>
    <dgm:pt modelId="{30D42B00-66AC-418A-AF88-87B0BB7FBB5A}" type="parTrans" cxnId="{EB64914E-DE45-4020-99A5-988C06479E82}">
      <dgm:prSet/>
      <dgm:spPr/>
      <dgm:t>
        <a:bodyPr/>
        <a:lstStyle/>
        <a:p>
          <a:endParaRPr lang="en-US"/>
        </a:p>
      </dgm:t>
    </dgm:pt>
    <dgm:pt modelId="{60AE19D9-69C3-4EED-BBF3-6A8EE73B24AE}" type="sibTrans" cxnId="{EB64914E-DE45-4020-99A5-988C06479E82}">
      <dgm:prSet/>
      <dgm:spPr/>
      <dgm:t>
        <a:bodyPr/>
        <a:lstStyle/>
        <a:p>
          <a:endParaRPr lang="en-US"/>
        </a:p>
      </dgm:t>
    </dgm:pt>
    <dgm:pt modelId="{3FDB937D-3036-4F89-B3CD-85EBC87B83F2}" type="pres">
      <dgm:prSet presAssocID="{C30AFC4B-6C2F-4DD0-9A4E-BB14323FD57E}" presName="linear" presStyleCnt="0">
        <dgm:presLayoutVars>
          <dgm:animLvl val="lvl"/>
          <dgm:resizeHandles val="exact"/>
        </dgm:presLayoutVars>
      </dgm:prSet>
      <dgm:spPr/>
    </dgm:pt>
    <dgm:pt modelId="{B23E70DB-E695-4A56-B100-C68F612CF30A}" type="pres">
      <dgm:prSet presAssocID="{4DE058CC-F391-468A-9B26-E2E999123055}" presName="parentText" presStyleLbl="node1" presStyleIdx="0" presStyleCnt="8">
        <dgm:presLayoutVars>
          <dgm:chMax val="0"/>
          <dgm:bulletEnabled val="1"/>
        </dgm:presLayoutVars>
      </dgm:prSet>
      <dgm:spPr/>
    </dgm:pt>
    <dgm:pt modelId="{67F50DE0-0914-4CD2-B4F7-4BC796B3C96A}" type="pres">
      <dgm:prSet presAssocID="{5178A3AA-5DDC-4E75-954C-0747A0EE977F}" presName="spacer" presStyleCnt="0"/>
      <dgm:spPr/>
    </dgm:pt>
    <dgm:pt modelId="{FEEA5958-970E-4A34-ABB1-AA46ED70DBF6}" type="pres">
      <dgm:prSet presAssocID="{9D992E92-23CC-4564-8EDD-6D0423306A78}" presName="parentText" presStyleLbl="node1" presStyleIdx="1" presStyleCnt="8">
        <dgm:presLayoutVars>
          <dgm:chMax val="0"/>
          <dgm:bulletEnabled val="1"/>
        </dgm:presLayoutVars>
      </dgm:prSet>
      <dgm:spPr/>
    </dgm:pt>
    <dgm:pt modelId="{2D4CE632-8FED-4C8D-AC4B-553A5A6FE0FD}" type="pres">
      <dgm:prSet presAssocID="{27BBB45F-D9FB-42A3-9A49-502DD4BC0163}" presName="spacer" presStyleCnt="0"/>
      <dgm:spPr/>
    </dgm:pt>
    <dgm:pt modelId="{06DEFB3C-DBE7-4D5C-9CC8-49A67F89BDCB}" type="pres">
      <dgm:prSet presAssocID="{98DAEC7C-3D98-465A-97EE-4510CBC38339}" presName="parentText" presStyleLbl="node1" presStyleIdx="2" presStyleCnt="8">
        <dgm:presLayoutVars>
          <dgm:chMax val="0"/>
          <dgm:bulletEnabled val="1"/>
        </dgm:presLayoutVars>
      </dgm:prSet>
      <dgm:spPr/>
    </dgm:pt>
    <dgm:pt modelId="{83E0879D-5FBA-49A1-8BDE-CD08B08423B2}" type="pres">
      <dgm:prSet presAssocID="{43D1D3DE-3ED3-44DD-8337-C790B7761E18}" presName="spacer" presStyleCnt="0"/>
      <dgm:spPr/>
    </dgm:pt>
    <dgm:pt modelId="{5DE29A9B-5DCB-4C82-BC1C-554226DEE913}" type="pres">
      <dgm:prSet presAssocID="{8037EC6A-5919-4E3C-BAD7-827A8D2FE8A4}" presName="parentText" presStyleLbl="node1" presStyleIdx="3" presStyleCnt="8">
        <dgm:presLayoutVars>
          <dgm:chMax val="0"/>
          <dgm:bulletEnabled val="1"/>
        </dgm:presLayoutVars>
      </dgm:prSet>
      <dgm:spPr/>
    </dgm:pt>
    <dgm:pt modelId="{9C8895EB-5335-4E59-8A51-F4357AC14BE7}" type="pres">
      <dgm:prSet presAssocID="{173C2CDB-0EBA-4228-A345-FD14D617DACB}" presName="spacer" presStyleCnt="0"/>
      <dgm:spPr/>
    </dgm:pt>
    <dgm:pt modelId="{E2106F98-4E40-4FAD-BFA4-3850CDA24B21}" type="pres">
      <dgm:prSet presAssocID="{87DCEBB7-040E-4CB3-8B21-0BBE830DC89A}" presName="parentText" presStyleLbl="node1" presStyleIdx="4" presStyleCnt="8">
        <dgm:presLayoutVars>
          <dgm:chMax val="0"/>
          <dgm:bulletEnabled val="1"/>
        </dgm:presLayoutVars>
      </dgm:prSet>
      <dgm:spPr/>
    </dgm:pt>
    <dgm:pt modelId="{A37A2DE8-B3FC-4A14-B1A0-3D64286D08C1}" type="pres">
      <dgm:prSet presAssocID="{44D6D0A8-3F40-4B01-AA0B-D149F6DA75C2}" presName="spacer" presStyleCnt="0"/>
      <dgm:spPr/>
    </dgm:pt>
    <dgm:pt modelId="{D37C6E70-0962-4971-BF3F-897A9059E9BF}" type="pres">
      <dgm:prSet presAssocID="{F2C81BD2-2F52-45BB-8AAA-0BCD5CF67494}" presName="parentText" presStyleLbl="node1" presStyleIdx="5" presStyleCnt="8">
        <dgm:presLayoutVars>
          <dgm:chMax val="0"/>
          <dgm:bulletEnabled val="1"/>
        </dgm:presLayoutVars>
      </dgm:prSet>
      <dgm:spPr/>
    </dgm:pt>
    <dgm:pt modelId="{EE5D4F9F-ED4B-4955-B570-98A3C54C57B0}" type="pres">
      <dgm:prSet presAssocID="{278A90EA-ABBF-4AD5-B050-901AED4CB9F5}" presName="spacer" presStyleCnt="0"/>
      <dgm:spPr/>
    </dgm:pt>
    <dgm:pt modelId="{F8FE4B62-7EE2-4B55-ABDA-6FE4A46D6500}" type="pres">
      <dgm:prSet presAssocID="{485E3BB4-8A7D-4BD3-85BE-FCEA5DA3DA5D}" presName="parentText" presStyleLbl="node1" presStyleIdx="6" presStyleCnt="8">
        <dgm:presLayoutVars>
          <dgm:chMax val="0"/>
          <dgm:bulletEnabled val="1"/>
        </dgm:presLayoutVars>
      </dgm:prSet>
      <dgm:spPr/>
    </dgm:pt>
    <dgm:pt modelId="{0AACBE1C-1C28-4F69-9A9B-73F61E8211DD}" type="pres">
      <dgm:prSet presAssocID="{EB317559-6399-48F1-81CA-53337F508150}" presName="spacer" presStyleCnt="0"/>
      <dgm:spPr/>
    </dgm:pt>
    <dgm:pt modelId="{8B137A97-DB27-4F84-85A0-95D2BFE4A94F}" type="pres">
      <dgm:prSet presAssocID="{51101701-22CD-47F9-B26A-DDA3CF58B04B}" presName="parentText" presStyleLbl="node1" presStyleIdx="7" presStyleCnt="8">
        <dgm:presLayoutVars>
          <dgm:chMax val="0"/>
          <dgm:bulletEnabled val="1"/>
        </dgm:presLayoutVars>
      </dgm:prSet>
      <dgm:spPr/>
    </dgm:pt>
  </dgm:ptLst>
  <dgm:cxnLst>
    <dgm:cxn modelId="{F3188227-A952-4B3B-A3B7-8C2374266502}" type="presOf" srcId="{51101701-22CD-47F9-B26A-DDA3CF58B04B}" destId="{8B137A97-DB27-4F84-85A0-95D2BFE4A94F}" srcOrd="0" destOrd="0" presId="urn:microsoft.com/office/officeart/2005/8/layout/vList2"/>
    <dgm:cxn modelId="{FA6ECB30-F8C1-4DD8-A24F-A1C6D9384A8D}" type="presOf" srcId="{4DE058CC-F391-468A-9B26-E2E999123055}" destId="{B23E70DB-E695-4A56-B100-C68F612CF30A}" srcOrd="0" destOrd="0" presId="urn:microsoft.com/office/officeart/2005/8/layout/vList2"/>
    <dgm:cxn modelId="{1033B75D-747F-4CB4-B33A-61CC1A5AF10F}" type="presOf" srcId="{87DCEBB7-040E-4CB3-8B21-0BBE830DC89A}" destId="{E2106F98-4E40-4FAD-BFA4-3850CDA24B21}" srcOrd="0" destOrd="0" presId="urn:microsoft.com/office/officeart/2005/8/layout/vList2"/>
    <dgm:cxn modelId="{7AF4BD5E-7941-4569-B592-FC5D069AADAE}" srcId="{C30AFC4B-6C2F-4DD0-9A4E-BB14323FD57E}" destId="{485E3BB4-8A7D-4BD3-85BE-FCEA5DA3DA5D}" srcOrd="6" destOrd="0" parTransId="{E4CAEB7F-0585-406B-AF43-884E5E27B239}" sibTransId="{EB317559-6399-48F1-81CA-53337F508150}"/>
    <dgm:cxn modelId="{EB64914E-DE45-4020-99A5-988C06479E82}" srcId="{C30AFC4B-6C2F-4DD0-9A4E-BB14323FD57E}" destId="{51101701-22CD-47F9-B26A-DDA3CF58B04B}" srcOrd="7" destOrd="0" parTransId="{30D42B00-66AC-418A-AF88-87B0BB7FBB5A}" sibTransId="{60AE19D9-69C3-4EED-BBF3-6A8EE73B24AE}"/>
    <dgm:cxn modelId="{44CF2E7C-209F-4A7D-AAEE-668819A5D7F4}" srcId="{C30AFC4B-6C2F-4DD0-9A4E-BB14323FD57E}" destId="{98DAEC7C-3D98-465A-97EE-4510CBC38339}" srcOrd="2" destOrd="0" parTransId="{B4F31F07-AC0C-4C0E-8A0B-B29CAFF2CB72}" sibTransId="{43D1D3DE-3ED3-44DD-8337-C790B7761E18}"/>
    <dgm:cxn modelId="{4CDF5C7D-CA5D-401C-899E-593A33D88034}" srcId="{C30AFC4B-6C2F-4DD0-9A4E-BB14323FD57E}" destId="{8037EC6A-5919-4E3C-BAD7-827A8D2FE8A4}" srcOrd="3" destOrd="0" parTransId="{77A6DA78-48C8-44CF-83CC-2DE467D306BE}" sibTransId="{173C2CDB-0EBA-4228-A345-FD14D617DACB}"/>
    <dgm:cxn modelId="{3E6CE880-D44D-4499-A989-72267D0CB856}" type="presOf" srcId="{F2C81BD2-2F52-45BB-8AAA-0BCD5CF67494}" destId="{D37C6E70-0962-4971-BF3F-897A9059E9BF}" srcOrd="0" destOrd="0" presId="urn:microsoft.com/office/officeart/2005/8/layout/vList2"/>
    <dgm:cxn modelId="{3B82B58A-A1E1-4A4E-885A-C1E5F390DACF}" srcId="{C30AFC4B-6C2F-4DD0-9A4E-BB14323FD57E}" destId="{4DE058CC-F391-468A-9B26-E2E999123055}" srcOrd="0" destOrd="0" parTransId="{4A6EED65-9E78-40B3-8105-463ED9C36D2E}" sibTransId="{5178A3AA-5DDC-4E75-954C-0747A0EE977F}"/>
    <dgm:cxn modelId="{C5A79E93-06A8-4FD9-B383-05E8243EC90A}" srcId="{C30AFC4B-6C2F-4DD0-9A4E-BB14323FD57E}" destId="{87DCEBB7-040E-4CB3-8B21-0BBE830DC89A}" srcOrd="4" destOrd="0" parTransId="{3C9C7CEF-D9AB-4F16-B5A9-04E2D861214E}" sibTransId="{44D6D0A8-3F40-4B01-AA0B-D149F6DA75C2}"/>
    <dgm:cxn modelId="{4BAD32B0-DD9C-4969-BD64-99AD06119D4D}" type="presOf" srcId="{485E3BB4-8A7D-4BD3-85BE-FCEA5DA3DA5D}" destId="{F8FE4B62-7EE2-4B55-ABDA-6FE4A46D6500}" srcOrd="0" destOrd="0" presId="urn:microsoft.com/office/officeart/2005/8/layout/vList2"/>
    <dgm:cxn modelId="{ABFFEAC1-FC89-4490-8D06-A5DEFB66BE8A}" type="presOf" srcId="{C30AFC4B-6C2F-4DD0-9A4E-BB14323FD57E}" destId="{3FDB937D-3036-4F89-B3CD-85EBC87B83F2}" srcOrd="0" destOrd="0" presId="urn:microsoft.com/office/officeart/2005/8/layout/vList2"/>
    <dgm:cxn modelId="{05C84ECA-C3EA-487F-B542-C98F6281A25D}" type="presOf" srcId="{98DAEC7C-3D98-465A-97EE-4510CBC38339}" destId="{06DEFB3C-DBE7-4D5C-9CC8-49A67F89BDCB}" srcOrd="0" destOrd="0" presId="urn:microsoft.com/office/officeart/2005/8/layout/vList2"/>
    <dgm:cxn modelId="{970F1FEC-5A64-413D-850E-50C446DC1524}" srcId="{C30AFC4B-6C2F-4DD0-9A4E-BB14323FD57E}" destId="{F2C81BD2-2F52-45BB-8AAA-0BCD5CF67494}" srcOrd="5" destOrd="0" parTransId="{9FEC1DC3-3B91-4590-B2A2-BCD93531EA46}" sibTransId="{278A90EA-ABBF-4AD5-B050-901AED4CB9F5}"/>
    <dgm:cxn modelId="{DDA281EF-634F-4DAC-A53B-7830C8A475FF}" type="presOf" srcId="{9D992E92-23CC-4564-8EDD-6D0423306A78}" destId="{FEEA5958-970E-4A34-ABB1-AA46ED70DBF6}" srcOrd="0" destOrd="0" presId="urn:microsoft.com/office/officeart/2005/8/layout/vList2"/>
    <dgm:cxn modelId="{8B9F75F3-D387-4CB5-A6BD-D780AA876B74}" srcId="{C30AFC4B-6C2F-4DD0-9A4E-BB14323FD57E}" destId="{9D992E92-23CC-4564-8EDD-6D0423306A78}" srcOrd="1" destOrd="0" parTransId="{78B0A6BB-5D33-4ECB-BBF4-EC1E3C343D85}" sibTransId="{27BBB45F-D9FB-42A3-9A49-502DD4BC0163}"/>
    <dgm:cxn modelId="{6E58D2FF-27B2-4DA1-84BD-83072C9183B0}" type="presOf" srcId="{8037EC6A-5919-4E3C-BAD7-827A8D2FE8A4}" destId="{5DE29A9B-5DCB-4C82-BC1C-554226DEE913}" srcOrd="0" destOrd="0" presId="urn:microsoft.com/office/officeart/2005/8/layout/vList2"/>
    <dgm:cxn modelId="{60754E2A-3BCC-4B95-8EB6-9F92093299D9}" type="presParOf" srcId="{3FDB937D-3036-4F89-B3CD-85EBC87B83F2}" destId="{B23E70DB-E695-4A56-B100-C68F612CF30A}" srcOrd="0" destOrd="0" presId="urn:microsoft.com/office/officeart/2005/8/layout/vList2"/>
    <dgm:cxn modelId="{EB11A07E-0A21-4BA5-86E5-37D47CC7ED3F}" type="presParOf" srcId="{3FDB937D-3036-4F89-B3CD-85EBC87B83F2}" destId="{67F50DE0-0914-4CD2-B4F7-4BC796B3C96A}" srcOrd="1" destOrd="0" presId="urn:microsoft.com/office/officeart/2005/8/layout/vList2"/>
    <dgm:cxn modelId="{0FFFBEB6-ABAB-4C9A-AF36-C13C39C4C21D}" type="presParOf" srcId="{3FDB937D-3036-4F89-B3CD-85EBC87B83F2}" destId="{FEEA5958-970E-4A34-ABB1-AA46ED70DBF6}" srcOrd="2" destOrd="0" presId="urn:microsoft.com/office/officeart/2005/8/layout/vList2"/>
    <dgm:cxn modelId="{9A6ACF52-625B-4A1D-A5CE-E84789A151FE}" type="presParOf" srcId="{3FDB937D-3036-4F89-B3CD-85EBC87B83F2}" destId="{2D4CE632-8FED-4C8D-AC4B-553A5A6FE0FD}" srcOrd="3" destOrd="0" presId="urn:microsoft.com/office/officeart/2005/8/layout/vList2"/>
    <dgm:cxn modelId="{68D18214-9C5B-4014-9C97-27DB3A8C6573}" type="presParOf" srcId="{3FDB937D-3036-4F89-B3CD-85EBC87B83F2}" destId="{06DEFB3C-DBE7-4D5C-9CC8-49A67F89BDCB}" srcOrd="4" destOrd="0" presId="urn:microsoft.com/office/officeart/2005/8/layout/vList2"/>
    <dgm:cxn modelId="{05E4D4BA-DEAF-4A27-9CB1-DF9D0A8FD3C7}" type="presParOf" srcId="{3FDB937D-3036-4F89-B3CD-85EBC87B83F2}" destId="{83E0879D-5FBA-49A1-8BDE-CD08B08423B2}" srcOrd="5" destOrd="0" presId="urn:microsoft.com/office/officeart/2005/8/layout/vList2"/>
    <dgm:cxn modelId="{2F119417-BB61-4ABC-93D2-9B4B774D3726}" type="presParOf" srcId="{3FDB937D-3036-4F89-B3CD-85EBC87B83F2}" destId="{5DE29A9B-5DCB-4C82-BC1C-554226DEE913}" srcOrd="6" destOrd="0" presId="urn:microsoft.com/office/officeart/2005/8/layout/vList2"/>
    <dgm:cxn modelId="{9D24A4D6-E19E-4971-B78C-8FCADCFB2407}" type="presParOf" srcId="{3FDB937D-3036-4F89-B3CD-85EBC87B83F2}" destId="{9C8895EB-5335-4E59-8A51-F4357AC14BE7}" srcOrd="7" destOrd="0" presId="urn:microsoft.com/office/officeart/2005/8/layout/vList2"/>
    <dgm:cxn modelId="{8B8E427C-1CF1-4533-AB8C-D49630F9CAB7}" type="presParOf" srcId="{3FDB937D-3036-4F89-B3CD-85EBC87B83F2}" destId="{E2106F98-4E40-4FAD-BFA4-3850CDA24B21}" srcOrd="8" destOrd="0" presId="urn:microsoft.com/office/officeart/2005/8/layout/vList2"/>
    <dgm:cxn modelId="{7414A168-4AFF-4368-9FEC-9DC598FFCE35}" type="presParOf" srcId="{3FDB937D-3036-4F89-B3CD-85EBC87B83F2}" destId="{A37A2DE8-B3FC-4A14-B1A0-3D64286D08C1}" srcOrd="9" destOrd="0" presId="urn:microsoft.com/office/officeart/2005/8/layout/vList2"/>
    <dgm:cxn modelId="{93AB7CB4-06DA-443E-AC46-A2416F5A1D8B}" type="presParOf" srcId="{3FDB937D-3036-4F89-B3CD-85EBC87B83F2}" destId="{D37C6E70-0962-4971-BF3F-897A9059E9BF}" srcOrd="10" destOrd="0" presId="urn:microsoft.com/office/officeart/2005/8/layout/vList2"/>
    <dgm:cxn modelId="{E312EC57-D6B9-40C2-8EFC-23CBF5C4C2AC}" type="presParOf" srcId="{3FDB937D-3036-4F89-B3CD-85EBC87B83F2}" destId="{EE5D4F9F-ED4B-4955-B570-98A3C54C57B0}" srcOrd="11" destOrd="0" presId="urn:microsoft.com/office/officeart/2005/8/layout/vList2"/>
    <dgm:cxn modelId="{DC50AFD2-3EA4-4916-8700-D43B2881BCDF}" type="presParOf" srcId="{3FDB937D-3036-4F89-B3CD-85EBC87B83F2}" destId="{F8FE4B62-7EE2-4B55-ABDA-6FE4A46D6500}" srcOrd="12" destOrd="0" presId="urn:microsoft.com/office/officeart/2005/8/layout/vList2"/>
    <dgm:cxn modelId="{0EFEB98B-54FA-4332-BBE1-8B183B467886}" type="presParOf" srcId="{3FDB937D-3036-4F89-B3CD-85EBC87B83F2}" destId="{0AACBE1C-1C28-4F69-9A9B-73F61E8211DD}" srcOrd="13" destOrd="0" presId="urn:microsoft.com/office/officeart/2005/8/layout/vList2"/>
    <dgm:cxn modelId="{84B8FF01-3CE2-472B-918C-08A76CA75439}" type="presParOf" srcId="{3FDB937D-3036-4F89-B3CD-85EBC87B83F2}" destId="{8B137A97-DB27-4F84-85A0-95D2BFE4A94F}" srcOrd="1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6B557D5-E4EF-4E97-8BC4-A84622A66049}"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US"/>
        </a:p>
      </dgm:t>
    </dgm:pt>
    <dgm:pt modelId="{D8DE1FCD-CB0F-47AB-9372-5958B59B4C9B}">
      <dgm:prSet/>
      <dgm:spPr/>
      <dgm:t>
        <a:bodyPr/>
        <a:lstStyle/>
        <a:p>
          <a:pPr rtl="0"/>
          <a:r>
            <a:rPr lang="en-US" dirty="0"/>
            <a:t>It has to build approach and introduce changes and my recommended change management model would be of the </a:t>
          </a:r>
          <a:r>
            <a:rPr lang="en-US" dirty="0" err="1"/>
            <a:t>Lewin</a:t>
          </a:r>
          <a:r>
            <a:rPr lang="en-US" dirty="0"/>
            <a:t> Change model. It can access and unfreeze the given scenario and quickly involve a change model along with integrating change model plans (Booth, 2015).</a:t>
          </a:r>
        </a:p>
      </dgm:t>
    </dgm:pt>
    <dgm:pt modelId="{81EE50FA-D8BC-4569-8BDF-A74AA7271570}" type="parTrans" cxnId="{52581EFD-42D0-4675-9934-FC7A2EB85B89}">
      <dgm:prSet/>
      <dgm:spPr/>
      <dgm:t>
        <a:bodyPr/>
        <a:lstStyle/>
        <a:p>
          <a:endParaRPr lang="en-US"/>
        </a:p>
      </dgm:t>
    </dgm:pt>
    <dgm:pt modelId="{C0E17DFE-5D62-4E5A-8249-DCC95FA8BC8B}" type="sibTrans" cxnId="{52581EFD-42D0-4675-9934-FC7A2EB85B89}">
      <dgm:prSet/>
      <dgm:spPr/>
      <dgm:t>
        <a:bodyPr/>
        <a:lstStyle/>
        <a:p>
          <a:endParaRPr lang="en-US"/>
        </a:p>
      </dgm:t>
    </dgm:pt>
    <dgm:pt modelId="{C7FCDF56-A14F-4334-83F7-2D687A061EC1}" type="pres">
      <dgm:prSet presAssocID="{76B557D5-E4EF-4E97-8BC4-A84622A66049}" presName="linear" presStyleCnt="0">
        <dgm:presLayoutVars>
          <dgm:animLvl val="lvl"/>
          <dgm:resizeHandles val="exact"/>
        </dgm:presLayoutVars>
      </dgm:prSet>
      <dgm:spPr/>
    </dgm:pt>
    <dgm:pt modelId="{10E8A76D-C825-4A94-A003-176E17D5E824}" type="pres">
      <dgm:prSet presAssocID="{D8DE1FCD-CB0F-47AB-9372-5958B59B4C9B}" presName="parentText" presStyleLbl="node1" presStyleIdx="0" presStyleCnt="1">
        <dgm:presLayoutVars>
          <dgm:chMax val="0"/>
          <dgm:bulletEnabled val="1"/>
        </dgm:presLayoutVars>
      </dgm:prSet>
      <dgm:spPr/>
    </dgm:pt>
  </dgm:ptLst>
  <dgm:cxnLst>
    <dgm:cxn modelId="{23A9A958-24F0-42DD-95C2-CD5D83B51D82}" type="presOf" srcId="{D8DE1FCD-CB0F-47AB-9372-5958B59B4C9B}" destId="{10E8A76D-C825-4A94-A003-176E17D5E824}" srcOrd="0" destOrd="0" presId="urn:microsoft.com/office/officeart/2005/8/layout/vList2"/>
    <dgm:cxn modelId="{03C31395-C8D3-4E49-AA71-791D92B4386C}" type="presOf" srcId="{76B557D5-E4EF-4E97-8BC4-A84622A66049}" destId="{C7FCDF56-A14F-4334-83F7-2D687A061EC1}" srcOrd="0" destOrd="0" presId="urn:microsoft.com/office/officeart/2005/8/layout/vList2"/>
    <dgm:cxn modelId="{52581EFD-42D0-4675-9934-FC7A2EB85B89}" srcId="{76B557D5-E4EF-4E97-8BC4-A84622A66049}" destId="{D8DE1FCD-CB0F-47AB-9372-5958B59B4C9B}" srcOrd="0" destOrd="0" parTransId="{81EE50FA-D8BC-4569-8BDF-A74AA7271570}" sibTransId="{C0E17DFE-5D62-4E5A-8249-DCC95FA8BC8B}"/>
    <dgm:cxn modelId="{15B0F56A-DC16-47B1-83DA-9BB4E82FAAB5}" type="presParOf" srcId="{C7FCDF56-A14F-4334-83F7-2D687A061EC1}" destId="{10E8A76D-C825-4A94-A003-176E17D5E82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D917B163-9BA2-4F1D-A512-B573EA759267}" type="doc">
      <dgm:prSet loTypeId="urn:microsoft.com/office/officeart/2005/8/layout/vList2" loCatId="list" qsTypeId="urn:microsoft.com/office/officeart/2005/8/quickstyle/simple1" qsCatId="simple" csTypeId="urn:microsoft.com/office/officeart/2005/8/colors/accent0_1" csCatId="mainScheme"/>
      <dgm:spPr/>
      <dgm:t>
        <a:bodyPr/>
        <a:lstStyle/>
        <a:p>
          <a:endParaRPr lang="en-US"/>
        </a:p>
      </dgm:t>
    </dgm:pt>
    <dgm:pt modelId="{4B1F8323-1888-4019-9368-525829C2B0F9}">
      <dgm:prSet/>
      <dgm:spPr/>
      <dgm:t>
        <a:bodyPr/>
        <a:lstStyle/>
        <a:p>
          <a:pPr rtl="0"/>
          <a:r>
            <a:rPr lang="en-US" dirty="0"/>
            <a:t>As evaluated above, the change required is to currently train the occupational nurses and reduce the stress among them. it also has to focus on building a development strategy which can make the nurses feel less stressful and less overburdened. It can introduce such changes, which would be cost-effective, timely intervened and can benefit the nurses and the company in the long run. As observed, currently the nurses are suffering from the issues of the overburdened work, lack of quality patient care and also lead to high stressful results. </a:t>
          </a:r>
        </a:p>
      </dgm:t>
    </dgm:pt>
    <dgm:pt modelId="{F03E7C46-95DF-4608-9E93-AA6429BC415C}" type="parTrans" cxnId="{B72DDE6D-30D9-4B61-8297-FB1E204D3EBE}">
      <dgm:prSet/>
      <dgm:spPr/>
      <dgm:t>
        <a:bodyPr/>
        <a:lstStyle/>
        <a:p>
          <a:endParaRPr lang="en-US"/>
        </a:p>
      </dgm:t>
    </dgm:pt>
    <dgm:pt modelId="{76433245-F67F-4F39-902E-BF3C7466715D}" type="sibTrans" cxnId="{B72DDE6D-30D9-4B61-8297-FB1E204D3EBE}">
      <dgm:prSet/>
      <dgm:spPr/>
      <dgm:t>
        <a:bodyPr/>
        <a:lstStyle/>
        <a:p>
          <a:endParaRPr lang="en-US"/>
        </a:p>
      </dgm:t>
    </dgm:pt>
    <dgm:pt modelId="{B8459C8F-A427-45F6-AB79-0E6F2B57589D}" type="pres">
      <dgm:prSet presAssocID="{D917B163-9BA2-4F1D-A512-B573EA759267}" presName="linear" presStyleCnt="0">
        <dgm:presLayoutVars>
          <dgm:animLvl val="lvl"/>
          <dgm:resizeHandles val="exact"/>
        </dgm:presLayoutVars>
      </dgm:prSet>
      <dgm:spPr/>
    </dgm:pt>
    <dgm:pt modelId="{6B82E32A-9D54-4C26-8494-3D9E26921610}" type="pres">
      <dgm:prSet presAssocID="{4B1F8323-1888-4019-9368-525829C2B0F9}" presName="parentText" presStyleLbl="node1" presStyleIdx="0" presStyleCnt="1">
        <dgm:presLayoutVars>
          <dgm:chMax val="0"/>
          <dgm:bulletEnabled val="1"/>
        </dgm:presLayoutVars>
      </dgm:prSet>
      <dgm:spPr/>
    </dgm:pt>
  </dgm:ptLst>
  <dgm:cxnLst>
    <dgm:cxn modelId="{C9860639-6CDC-4436-97AE-8FE84DB76A0B}" type="presOf" srcId="{4B1F8323-1888-4019-9368-525829C2B0F9}" destId="{6B82E32A-9D54-4C26-8494-3D9E26921610}" srcOrd="0" destOrd="0" presId="urn:microsoft.com/office/officeart/2005/8/layout/vList2"/>
    <dgm:cxn modelId="{B72DDE6D-30D9-4B61-8297-FB1E204D3EBE}" srcId="{D917B163-9BA2-4F1D-A512-B573EA759267}" destId="{4B1F8323-1888-4019-9368-525829C2B0F9}" srcOrd="0" destOrd="0" parTransId="{F03E7C46-95DF-4608-9E93-AA6429BC415C}" sibTransId="{76433245-F67F-4F39-902E-BF3C7466715D}"/>
    <dgm:cxn modelId="{86FB2486-1245-45A6-AB56-BAB7F8B0786F}" type="presOf" srcId="{D917B163-9BA2-4F1D-A512-B573EA759267}" destId="{B8459C8F-A427-45F6-AB79-0E6F2B57589D}" srcOrd="0" destOrd="0" presId="urn:microsoft.com/office/officeart/2005/8/layout/vList2"/>
    <dgm:cxn modelId="{D4D6DB1E-AB6E-4E1B-818D-690CBC425E2C}" type="presParOf" srcId="{B8459C8F-A427-45F6-AB79-0E6F2B57589D}" destId="{6B82E32A-9D54-4C26-8494-3D9E2692161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67704F-110F-409A-A709-FBD23A652C4E}" type="doc">
      <dgm:prSet loTypeId="urn:microsoft.com/office/officeart/2005/8/layout/vList2" loCatId="list" qsTypeId="urn:microsoft.com/office/officeart/2005/8/quickstyle/simple1" qsCatId="simple" csTypeId="urn:microsoft.com/office/officeart/2005/8/colors/accent0_1" csCatId="mainScheme" phldr="1"/>
      <dgm:spPr/>
      <dgm:t>
        <a:bodyPr/>
        <a:lstStyle/>
        <a:p>
          <a:endParaRPr lang="en-US"/>
        </a:p>
      </dgm:t>
    </dgm:pt>
    <dgm:pt modelId="{856DA749-4E08-46C0-9146-53512D7DCD06}">
      <dgm:prSet/>
      <dgm:spPr/>
      <dgm:t>
        <a:bodyPr/>
        <a:lstStyle/>
        <a:p>
          <a:pPr rtl="0"/>
          <a:r>
            <a:rPr lang="en-US" dirty="0"/>
            <a:t>In the current service provision, it is observed how occupational nurses feel stressed while serving in ABC health services. The problem which the nurses face is the high level of the stress, problems of the taking care of responsibility patient within the ICU Wards (Hayes, 2018). </a:t>
          </a:r>
        </a:p>
      </dgm:t>
    </dgm:pt>
    <dgm:pt modelId="{6FAAB354-F54F-459F-BD11-4277F64489DC}" type="parTrans" cxnId="{C3107D26-B93D-4158-BFF5-55D1088C831A}">
      <dgm:prSet/>
      <dgm:spPr/>
      <dgm:t>
        <a:bodyPr/>
        <a:lstStyle/>
        <a:p>
          <a:endParaRPr lang="en-US"/>
        </a:p>
      </dgm:t>
    </dgm:pt>
    <dgm:pt modelId="{97BF64F4-1E1B-461B-9BBB-C63D26331E3B}" type="sibTrans" cxnId="{C3107D26-B93D-4158-BFF5-55D1088C831A}">
      <dgm:prSet/>
      <dgm:spPr/>
      <dgm:t>
        <a:bodyPr/>
        <a:lstStyle/>
        <a:p>
          <a:endParaRPr lang="en-US"/>
        </a:p>
      </dgm:t>
    </dgm:pt>
    <dgm:pt modelId="{7D204CCD-D0C9-439D-ABF3-11E9B9DA9B68}">
      <dgm:prSet/>
      <dgm:spPr/>
      <dgm:t>
        <a:bodyPr/>
        <a:lstStyle/>
        <a:p>
          <a:pPr rtl="0"/>
          <a:r>
            <a:rPr lang="en-US" dirty="0"/>
            <a:t>Due to such conditions the occupational Health nurses often bear significant health issues on the health. The change model introduced here would be of hiring new nurses, which would lead to high costs, but benefit in the long term in terms of the loyal nurses, less burden and higher productivity. Additionally, less experienced would be hired at a low package and would be provided training and guidance, which can help to provide efficient on the job high productivity and quality care to the patients.  </a:t>
          </a:r>
        </a:p>
      </dgm:t>
    </dgm:pt>
    <dgm:pt modelId="{79463C30-C239-464D-A828-A26C6C8F9BCE}" type="parTrans" cxnId="{5C87E2BE-9321-40FF-8ACF-11FF31049ADE}">
      <dgm:prSet/>
      <dgm:spPr/>
      <dgm:t>
        <a:bodyPr/>
        <a:lstStyle/>
        <a:p>
          <a:endParaRPr lang="en-US"/>
        </a:p>
      </dgm:t>
    </dgm:pt>
    <dgm:pt modelId="{836CCEF8-93F5-49D4-8C7E-1B262C49635E}" type="sibTrans" cxnId="{5C87E2BE-9321-40FF-8ACF-11FF31049ADE}">
      <dgm:prSet/>
      <dgm:spPr/>
      <dgm:t>
        <a:bodyPr/>
        <a:lstStyle/>
        <a:p>
          <a:endParaRPr lang="en-US"/>
        </a:p>
      </dgm:t>
    </dgm:pt>
    <dgm:pt modelId="{B070D0C1-E05F-40CD-B12B-5BDDFBAE1DF9}" type="pres">
      <dgm:prSet presAssocID="{7967704F-110F-409A-A709-FBD23A652C4E}" presName="linear" presStyleCnt="0">
        <dgm:presLayoutVars>
          <dgm:animLvl val="lvl"/>
          <dgm:resizeHandles val="exact"/>
        </dgm:presLayoutVars>
      </dgm:prSet>
      <dgm:spPr/>
    </dgm:pt>
    <dgm:pt modelId="{5099D017-E613-4B2C-AC79-A750ADFA00EA}" type="pres">
      <dgm:prSet presAssocID="{856DA749-4E08-46C0-9146-53512D7DCD06}" presName="parentText" presStyleLbl="node1" presStyleIdx="0" presStyleCnt="2">
        <dgm:presLayoutVars>
          <dgm:chMax val="0"/>
          <dgm:bulletEnabled val="1"/>
        </dgm:presLayoutVars>
      </dgm:prSet>
      <dgm:spPr/>
    </dgm:pt>
    <dgm:pt modelId="{75DE0C51-00A6-4FBB-ADA9-84FA1AE24C55}" type="pres">
      <dgm:prSet presAssocID="{97BF64F4-1E1B-461B-9BBB-C63D26331E3B}" presName="spacer" presStyleCnt="0"/>
      <dgm:spPr/>
    </dgm:pt>
    <dgm:pt modelId="{C0F8B578-F6CE-408E-9AC2-AED3D9D50C8E}" type="pres">
      <dgm:prSet presAssocID="{7D204CCD-D0C9-439D-ABF3-11E9B9DA9B68}" presName="parentText" presStyleLbl="node1" presStyleIdx="1" presStyleCnt="2">
        <dgm:presLayoutVars>
          <dgm:chMax val="0"/>
          <dgm:bulletEnabled val="1"/>
        </dgm:presLayoutVars>
      </dgm:prSet>
      <dgm:spPr/>
    </dgm:pt>
  </dgm:ptLst>
  <dgm:cxnLst>
    <dgm:cxn modelId="{C3107D26-B93D-4158-BFF5-55D1088C831A}" srcId="{7967704F-110F-409A-A709-FBD23A652C4E}" destId="{856DA749-4E08-46C0-9146-53512D7DCD06}" srcOrd="0" destOrd="0" parTransId="{6FAAB354-F54F-459F-BD11-4277F64489DC}" sibTransId="{97BF64F4-1E1B-461B-9BBB-C63D26331E3B}"/>
    <dgm:cxn modelId="{00166C27-B7AF-42AE-8C15-B6E008594FE8}" type="presOf" srcId="{7967704F-110F-409A-A709-FBD23A652C4E}" destId="{B070D0C1-E05F-40CD-B12B-5BDDFBAE1DF9}" srcOrd="0" destOrd="0" presId="urn:microsoft.com/office/officeart/2005/8/layout/vList2"/>
    <dgm:cxn modelId="{1B5A5D42-2665-4C0D-ABE2-E0F21E74DE40}" type="presOf" srcId="{7D204CCD-D0C9-439D-ABF3-11E9B9DA9B68}" destId="{C0F8B578-F6CE-408E-9AC2-AED3D9D50C8E}" srcOrd="0" destOrd="0" presId="urn:microsoft.com/office/officeart/2005/8/layout/vList2"/>
    <dgm:cxn modelId="{5C87E2BE-9321-40FF-8ACF-11FF31049ADE}" srcId="{7967704F-110F-409A-A709-FBD23A652C4E}" destId="{7D204CCD-D0C9-439D-ABF3-11E9B9DA9B68}" srcOrd="1" destOrd="0" parTransId="{79463C30-C239-464D-A828-A26C6C8F9BCE}" sibTransId="{836CCEF8-93F5-49D4-8C7E-1B262C49635E}"/>
    <dgm:cxn modelId="{05383FD9-F682-43A5-A052-094227AD25A2}" type="presOf" srcId="{856DA749-4E08-46C0-9146-53512D7DCD06}" destId="{5099D017-E613-4B2C-AC79-A750ADFA00EA}" srcOrd="0" destOrd="0" presId="urn:microsoft.com/office/officeart/2005/8/layout/vList2"/>
    <dgm:cxn modelId="{06C7CCB3-36F7-428E-B83F-1D0755E2A788}" type="presParOf" srcId="{B070D0C1-E05F-40CD-B12B-5BDDFBAE1DF9}" destId="{5099D017-E613-4B2C-AC79-A750ADFA00EA}" srcOrd="0" destOrd="0" presId="urn:microsoft.com/office/officeart/2005/8/layout/vList2"/>
    <dgm:cxn modelId="{2FDA78D4-7700-4C7B-AEFD-8DACEED0852F}" type="presParOf" srcId="{B070D0C1-E05F-40CD-B12B-5BDDFBAE1DF9}" destId="{75DE0C51-00A6-4FBB-ADA9-84FA1AE24C55}" srcOrd="1" destOrd="0" presId="urn:microsoft.com/office/officeart/2005/8/layout/vList2"/>
    <dgm:cxn modelId="{F59C8E86-EACE-47D7-8945-9C31E3F52D32}" type="presParOf" srcId="{B070D0C1-E05F-40CD-B12B-5BDDFBAE1DF9}" destId="{C0F8B578-F6CE-408E-9AC2-AED3D9D50C8E}"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2A7FD78-23A3-44A0-8913-6C164F964FEC}"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C243CF85-29EF-4246-892B-B0FF4054CE77}">
      <dgm:prSet/>
      <dgm:spPr/>
      <dgm:t>
        <a:bodyPr/>
        <a:lstStyle/>
        <a:p>
          <a:pPr rtl="0"/>
          <a:r>
            <a:rPr lang="en-US" dirty="0"/>
            <a:t>The overall goals would be to improve the productivity of the organization.</a:t>
          </a:r>
        </a:p>
      </dgm:t>
    </dgm:pt>
    <dgm:pt modelId="{F73490A8-E360-4493-B49C-752D8D21F46F}" type="parTrans" cxnId="{338AE17E-ECB5-49D0-A84D-8741C12AF579}">
      <dgm:prSet/>
      <dgm:spPr/>
      <dgm:t>
        <a:bodyPr/>
        <a:lstStyle/>
        <a:p>
          <a:endParaRPr lang="en-US"/>
        </a:p>
      </dgm:t>
    </dgm:pt>
    <dgm:pt modelId="{EA7D3BDA-EDCF-4FD9-980B-69F737DB84E7}" type="sibTrans" cxnId="{338AE17E-ECB5-49D0-A84D-8741C12AF579}">
      <dgm:prSet/>
      <dgm:spPr/>
      <dgm:t>
        <a:bodyPr/>
        <a:lstStyle/>
        <a:p>
          <a:endParaRPr lang="en-US"/>
        </a:p>
      </dgm:t>
    </dgm:pt>
    <dgm:pt modelId="{E24A7617-EE08-4331-88D6-96C59CEFC1C9}">
      <dgm:prSet/>
      <dgm:spPr/>
      <dgm:t>
        <a:bodyPr/>
        <a:lstStyle/>
        <a:p>
          <a:pPr rtl="0"/>
          <a:r>
            <a:rPr lang="en-US" dirty="0"/>
            <a:t>Reduce Stress among occupational nurses</a:t>
          </a:r>
        </a:p>
      </dgm:t>
    </dgm:pt>
    <dgm:pt modelId="{CDFF920A-955D-42D4-9433-E6FDF0490B85}" type="parTrans" cxnId="{BE636761-19DF-4217-8B36-3711558A0325}">
      <dgm:prSet/>
      <dgm:spPr/>
      <dgm:t>
        <a:bodyPr/>
        <a:lstStyle/>
        <a:p>
          <a:endParaRPr lang="en-US"/>
        </a:p>
      </dgm:t>
    </dgm:pt>
    <dgm:pt modelId="{3CC57E58-76CE-458F-997A-B0B6162EF41E}" type="sibTrans" cxnId="{BE636761-19DF-4217-8B36-3711558A0325}">
      <dgm:prSet/>
      <dgm:spPr/>
      <dgm:t>
        <a:bodyPr/>
        <a:lstStyle/>
        <a:p>
          <a:endParaRPr lang="en-US"/>
        </a:p>
      </dgm:t>
    </dgm:pt>
    <dgm:pt modelId="{CAEE235C-066E-4DE9-BBDC-5A80D756823B}">
      <dgm:prSet/>
      <dgm:spPr/>
      <dgm:t>
        <a:bodyPr/>
        <a:lstStyle/>
        <a:p>
          <a:pPr rtl="0"/>
          <a:r>
            <a:rPr lang="en-US" dirty="0"/>
            <a:t>To develop rightful techniques that can help the nurses to absorb and learn quickly and apply it consistently.</a:t>
          </a:r>
        </a:p>
      </dgm:t>
    </dgm:pt>
    <dgm:pt modelId="{15C6E329-DB71-4D46-9CEC-6ABC5E45692F}" type="parTrans" cxnId="{67EC5FC0-92E5-4E7F-83C5-8DC94ABC44FC}">
      <dgm:prSet/>
      <dgm:spPr/>
      <dgm:t>
        <a:bodyPr/>
        <a:lstStyle/>
        <a:p>
          <a:endParaRPr lang="en-US"/>
        </a:p>
      </dgm:t>
    </dgm:pt>
    <dgm:pt modelId="{F730A4ED-06E2-4B2C-A94E-2F55B7C1F0E6}" type="sibTrans" cxnId="{67EC5FC0-92E5-4E7F-83C5-8DC94ABC44FC}">
      <dgm:prSet/>
      <dgm:spPr/>
      <dgm:t>
        <a:bodyPr/>
        <a:lstStyle/>
        <a:p>
          <a:endParaRPr lang="en-US"/>
        </a:p>
      </dgm:t>
    </dgm:pt>
    <dgm:pt modelId="{176ED118-4DF6-498A-89A0-FC17512D00FD}" type="pres">
      <dgm:prSet presAssocID="{F2A7FD78-23A3-44A0-8913-6C164F964FEC}" presName="CompostProcess" presStyleCnt="0">
        <dgm:presLayoutVars>
          <dgm:dir/>
          <dgm:resizeHandles val="exact"/>
        </dgm:presLayoutVars>
      </dgm:prSet>
      <dgm:spPr/>
    </dgm:pt>
    <dgm:pt modelId="{93133D77-9685-47BF-B3D9-7E43B4B8CC2F}" type="pres">
      <dgm:prSet presAssocID="{F2A7FD78-23A3-44A0-8913-6C164F964FEC}" presName="arrow" presStyleLbl="bgShp" presStyleIdx="0" presStyleCnt="1"/>
      <dgm:spPr/>
    </dgm:pt>
    <dgm:pt modelId="{7ABFE07C-717F-4B8D-BB34-DF5F3BFEDDDA}" type="pres">
      <dgm:prSet presAssocID="{F2A7FD78-23A3-44A0-8913-6C164F964FEC}" presName="linearProcess" presStyleCnt="0"/>
      <dgm:spPr/>
    </dgm:pt>
    <dgm:pt modelId="{81386682-2760-4873-81EF-3D12204EE581}" type="pres">
      <dgm:prSet presAssocID="{C243CF85-29EF-4246-892B-B0FF4054CE77}" presName="textNode" presStyleLbl="node1" presStyleIdx="0" presStyleCnt="3">
        <dgm:presLayoutVars>
          <dgm:bulletEnabled val="1"/>
        </dgm:presLayoutVars>
      </dgm:prSet>
      <dgm:spPr/>
    </dgm:pt>
    <dgm:pt modelId="{6424CC91-4DBF-4BF0-9177-FEDF25588728}" type="pres">
      <dgm:prSet presAssocID="{EA7D3BDA-EDCF-4FD9-980B-69F737DB84E7}" presName="sibTrans" presStyleCnt="0"/>
      <dgm:spPr/>
    </dgm:pt>
    <dgm:pt modelId="{2FE708D7-142F-492A-9C97-42013858FB4E}" type="pres">
      <dgm:prSet presAssocID="{E24A7617-EE08-4331-88D6-96C59CEFC1C9}" presName="textNode" presStyleLbl="node1" presStyleIdx="1" presStyleCnt="3">
        <dgm:presLayoutVars>
          <dgm:bulletEnabled val="1"/>
        </dgm:presLayoutVars>
      </dgm:prSet>
      <dgm:spPr/>
    </dgm:pt>
    <dgm:pt modelId="{2FC863E0-00E0-4D68-80C1-B1440E80B4A7}" type="pres">
      <dgm:prSet presAssocID="{3CC57E58-76CE-458F-997A-B0B6162EF41E}" presName="sibTrans" presStyleCnt="0"/>
      <dgm:spPr/>
    </dgm:pt>
    <dgm:pt modelId="{68E16FFF-A721-440F-95B5-78216EF47321}" type="pres">
      <dgm:prSet presAssocID="{CAEE235C-066E-4DE9-BBDC-5A80D756823B}" presName="textNode" presStyleLbl="node1" presStyleIdx="2" presStyleCnt="3">
        <dgm:presLayoutVars>
          <dgm:bulletEnabled val="1"/>
        </dgm:presLayoutVars>
      </dgm:prSet>
      <dgm:spPr/>
    </dgm:pt>
  </dgm:ptLst>
  <dgm:cxnLst>
    <dgm:cxn modelId="{7E8D1125-1F3B-4847-BD4F-42BDB5E6F787}" type="presOf" srcId="{CAEE235C-066E-4DE9-BBDC-5A80D756823B}" destId="{68E16FFF-A721-440F-95B5-78216EF47321}" srcOrd="0" destOrd="0" presId="urn:microsoft.com/office/officeart/2005/8/layout/hProcess9"/>
    <dgm:cxn modelId="{95C83327-E435-48B4-8EAC-BD5B0C41042D}" type="presOf" srcId="{F2A7FD78-23A3-44A0-8913-6C164F964FEC}" destId="{176ED118-4DF6-498A-89A0-FC17512D00FD}" srcOrd="0" destOrd="0" presId="urn:microsoft.com/office/officeart/2005/8/layout/hProcess9"/>
    <dgm:cxn modelId="{BE636761-19DF-4217-8B36-3711558A0325}" srcId="{F2A7FD78-23A3-44A0-8913-6C164F964FEC}" destId="{E24A7617-EE08-4331-88D6-96C59CEFC1C9}" srcOrd="1" destOrd="0" parTransId="{CDFF920A-955D-42D4-9433-E6FDF0490B85}" sibTransId="{3CC57E58-76CE-458F-997A-B0B6162EF41E}"/>
    <dgm:cxn modelId="{37A3C473-3735-4E4A-87B0-E7A66A4D09EF}" type="presOf" srcId="{E24A7617-EE08-4331-88D6-96C59CEFC1C9}" destId="{2FE708D7-142F-492A-9C97-42013858FB4E}" srcOrd="0" destOrd="0" presId="urn:microsoft.com/office/officeart/2005/8/layout/hProcess9"/>
    <dgm:cxn modelId="{338AE17E-ECB5-49D0-A84D-8741C12AF579}" srcId="{F2A7FD78-23A3-44A0-8913-6C164F964FEC}" destId="{C243CF85-29EF-4246-892B-B0FF4054CE77}" srcOrd="0" destOrd="0" parTransId="{F73490A8-E360-4493-B49C-752D8D21F46F}" sibTransId="{EA7D3BDA-EDCF-4FD9-980B-69F737DB84E7}"/>
    <dgm:cxn modelId="{67EC5FC0-92E5-4E7F-83C5-8DC94ABC44FC}" srcId="{F2A7FD78-23A3-44A0-8913-6C164F964FEC}" destId="{CAEE235C-066E-4DE9-BBDC-5A80D756823B}" srcOrd="2" destOrd="0" parTransId="{15C6E329-DB71-4D46-9CEC-6ABC5E45692F}" sibTransId="{F730A4ED-06E2-4B2C-A94E-2F55B7C1F0E6}"/>
    <dgm:cxn modelId="{8637D7C0-0B7F-470F-A711-5E206B9B827F}" type="presOf" srcId="{C243CF85-29EF-4246-892B-B0FF4054CE77}" destId="{81386682-2760-4873-81EF-3D12204EE581}" srcOrd="0" destOrd="0" presId="urn:microsoft.com/office/officeart/2005/8/layout/hProcess9"/>
    <dgm:cxn modelId="{081ED56B-5BD3-4F48-AF8C-4D99E1A5C7F3}" type="presParOf" srcId="{176ED118-4DF6-498A-89A0-FC17512D00FD}" destId="{93133D77-9685-47BF-B3D9-7E43B4B8CC2F}" srcOrd="0" destOrd="0" presId="urn:microsoft.com/office/officeart/2005/8/layout/hProcess9"/>
    <dgm:cxn modelId="{CF37F7B3-FD0F-40EB-99D4-BB044ABB4430}" type="presParOf" srcId="{176ED118-4DF6-498A-89A0-FC17512D00FD}" destId="{7ABFE07C-717F-4B8D-BB34-DF5F3BFEDDDA}" srcOrd="1" destOrd="0" presId="urn:microsoft.com/office/officeart/2005/8/layout/hProcess9"/>
    <dgm:cxn modelId="{E1CB1B0D-95B8-4C2F-B2A1-152E623FADFE}" type="presParOf" srcId="{7ABFE07C-717F-4B8D-BB34-DF5F3BFEDDDA}" destId="{81386682-2760-4873-81EF-3D12204EE581}" srcOrd="0" destOrd="0" presId="urn:microsoft.com/office/officeart/2005/8/layout/hProcess9"/>
    <dgm:cxn modelId="{166AEBAE-EFC2-40CC-B8F0-5CBC8DA0EA18}" type="presParOf" srcId="{7ABFE07C-717F-4B8D-BB34-DF5F3BFEDDDA}" destId="{6424CC91-4DBF-4BF0-9177-FEDF25588728}" srcOrd="1" destOrd="0" presId="urn:microsoft.com/office/officeart/2005/8/layout/hProcess9"/>
    <dgm:cxn modelId="{AED944ED-A6A1-47BF-9054-9913B3E60292}" type="presParOf" srcId="{7ABFE07C-717F-4B8D-BB34-DF5F3BFEDDDA}" destId="{2FE708D7-142F-492A-9C97-42013858FB4E}" srcOrd="2" destOrd="0" presId="urn:microsoft.com/office/officeart/2005/8/layout/hProcess9"/>
    <dgm:cxn modelId="{37092A70-6884-49E3-854A-474BDFB43D42}" type="presParOf" srcId="{7ABFE07C-717F-4B8D-BB34-DF5F3BFEDDDA}" destId="{2FC863E0-00E0-4D68-80C1-B1440E80B4A7}" srcOrd="3" destOrd="0" presId="urn:microsoft.com/office/officeart/2005/8/layout/hProcess9"/>
    <dgm:cxn modelId="{33D5266E-02B5-4026-BD61-7D70517075C2}" type="presParOf" srcId="{7ABFE07C-717F-4B8D-BB34-DF5F3BFEDDDA}" destId="{68E16FFF-A721-440F-95B5-78216EF47321}"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BC82EDB-4964-4F86-B4BA-708CDEED7595}"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en-US"/>
        </a:p>
      </dgm:t>
    </dgm:pt>
    <dgm:pt modelId="{EF5E8BD3-A6C2-4173-B6C2-B752C2E98CCA}">
      <dgm:prSet custT="1"/>
      <dgm:spPr/>
      <dgm:t>
        <a:bodyPr/>
        <a:lstStyle/>
        <a:p>
          <a:pPr rtl="0"/>
          <a:r>
            <a:rPr lang="en-US" sz="1300" dirty="0"/>
            <a:t>The senior nurse and the trainer lead would be involved in providing guidance.</a:t>
          </a:r>
        </a:p>
      </dgm:t>
    </dgm:pt>
    <dgm:pt modelId="{6DFECC4B-8178-469D-BA90-0655254D1BBE}" type="parTrans" cxnId="{378F4784-B6BE-41C8-A8FA-F495AE3E72F3}">
      <dgm:prSet/>
      <dgm:spPr/>
      <dgm:t>
        <a:bodyPr/>
        <a:lstStyle/>
        <a:p>
          <a:endParaRPr lang="en-US"/>
        </a:p>
      </dgm:t>
    </dgm:pt>
    <dgm:pt modelId="{9C2F85FF-A79F-4582-AF69-A37C4BD21CED}" type="sibTrans" cxnId="{378F4784-B6BE-41C8-A8FA-F495AE3E72F3}">
      <dgm:prSet/>
      <dgm:spPr/>
      <dgm:t>
        <a:bodyPr/>
        <a:lstStyle/>
        <a:p>
          <a:endParaRPr lang="en-US"/>
        </a:p>
      </dgm:t>
    </dgm:pt>
    <dgm:pt modelId="{DC8F5435-094D-4A2A-B5E7-45216B73360B}">
      <dgm:prSet custT="1"/>
      <dgm:spPr/>
      <dgm:t>
        <a:bodyPr/>
        <a:lstStyle/>
        <a:p>
          <a:pPr rtl="0"/>
          <a:r>
            <a:rPr lang="en-US" sz="1300" dirty="0"/>
            <a:t>It would be an educational training and would be provided within the 5 days.</a:t>
          </a:r>
        </a:p>
      </dgm:t>
    </dgm:pt>
    <dgm:pt modelId="{C391FAB0-CF81-43EF-B2E1-54732B6C4B5A}" type="parTrans" cxnId="{003259AA-63F5-461E-8E6E-0E4142F7F019}">
      <dgm:prSet/>
      <dgm:spPr/>
      <dgm:t>
        <a:bodyPr/>
        <a:lstStyle/>
        <a:p>
          <a:endParaRPr lang="en-US"/>
        </a:p>
      </dgm:t>
    </dgm:pt>
    <dgm:pt modelId="{FE8B09DD-153D-4A77-B9C0-8DEBF46D18F9}" type="sibTrans" cxnId="{003259AA-63F5-461E-8E6E-0E4142F7F019}">
      <dgm:prSet/>
      <dgm:spPr/>
      <dgm:t>
        <a:bodyPr/>
        <a:lstStyle/>
        <a:p>
          <a:endParaRPr lang="en-US"/>
        </a:p>
      </dgm:t>
    </dgm:pt>
    <dgm:pt modelId="{08BD2026-C26A-4351-BE77-DF444C1022BA}">
      <dgm:prSet custT="1"/>
      <dgm:spPr/>
      <dgm:t>
        <a:bodyPr/>
        <a:lstStyle/>
        <a:p>
          <a:pPr rtl="0"/>
          <a:r>
            <a:rPr lang="en-US" sz="1300" dirty="0"/>
            <a:t>All the nurses would be involved and be provided guidance</a:t>
          </a:r>
        </a:p>
      </dgm:t>
    </dgm:pt>
    <dgm:pt modelId="{E9967A4F-9C6F-4991-8EDA-836BC4F949F6}" type="parTrans" cxnId="{92D4C7BE-3229-4A2E-854A-63CC3D269265}">
      <dgm:prSet/>
      <dgm:spPr/>
      <dgm:t>
        <a:bodyPr/>
        <a:lstStyle/>
        <a:p>
          <a:endParaRPr lang="en-US"/>
        </a:p>
      </dgm:t>
    </dgm:pt>
    <dgm:pt modelId="{F77E0C99-89DB-4A1E-8974-72A2068EEA06}" type="sibTrans" cxnId="{92D4C7BE-3229-4A2E-854A-63CC3D269265}">
      <dgm:prSet/>
      <dgm:spPr/>
      <dgm:t>
        <a:bodyPr/>
        <a:lstStyle/>
        <a:p>
          <a:endParaRPr lang="en-US"/>
        </a:p>
      </dgm:t>
    </dgm:pt>
    <dgm:pt modelId="{02DEA7A2-0DB4-4A6C-8626-D0F76E2B7F81}">
      <dgm:prSet custT="1"/>
      <dgm:spPr/>
      <dgm:t>
        <a:bodyPr/>
        <a:lstStyle/>
        <a:p>
          <a:pPr rtl="0"/>
          <a:r>
            <a:rPr lang="en-US" sz="1300" dirty="0"/>
            <a:t>The second proposal of the hiring additional nurses would involve below methods</a:t>
          </a:r>
        </a:p>
      </dgm:t>
    </dgm:pt>
    <dgm:pt modelId="{5757215D-C089-4CF7-8766-2F0B3DCFFD60}" type="parTrans" cxnId="{7B9A0509-D166-49DE-857E-E9649B1F89DD}">
      <dgm:prSet/>
      <dgm:spPr/>
      <dgm:t>
        <a:bodyPr/>
        <a:lstStyle/>
        <a:p>
          <a:endParaRPr lang="en-US"/>
        </a:p>
      </dgm:t>
    </dgm:pt>
    <dgm:pt modelId="{C10D9185-D39B-4BB3-867E-AF87BCF6FFDA}" type="sibTrans" cxnId="{7B9A0509-D166-49DE-857E-E9649B1F89DD}">
      <dgm:prSet/>
      <dgm:spPr/>
      <dgm:t>
        <a:bodyPr/>
        <a:lstStyle/>
        <a:p>
          <a:endParaRPr lang="en-US"/>
        </a:p>
      </dgm:t>
    </dgm:pt>
    <dgm:pt modelId="{7ED4212E-D733-4019-9A41-A14F7FA5DFBE}">
      <dgm:prSet custT="1"/>
      <dgm:spPr/>
      <dgm:t>
        <a:bodyPr/>
        <a:lstStyle/>
        <a:p>
          <a:pPr rtl="0"/>
          <a:r>
            <a:rPr lang="en-US" sz="1300" dirty="0"/>
            <a:t>The HR would scrutinize and hire less experienced nurses within the bracket of the 2-4 years.</a:t>
          </a:r>
        </a:p>
      </dgm:t>
    </dgm:pt>
    <dgm:pt modelId="{3B7C3C22-3DC1-432B-8714-3AC7A3399C89}" type="parTrans" cxnId="{FB9A4011-3EB2-44C8-935E-37A815C8963C}">
      <dgm:prSet/>
      <dgm:spPr/>
      <dgm:t>
        <a:bodyPr/>
        <a:lstStyle/>
        <a:p>
          <a:endParaRPr lang="en-US"/>
        </a:p>
      </dgm:t>
    </dgm:pt>
    <dgm:pt modelId="{27B475AD-8A6B-4FAC-93BB-D839613E9DA3}" type="sibTrans" cxnId="{FB9A4011-3EB2-44C8-935E-37A815C8963C}">
      <dgm:prSet/>
      <dgm:spPr/>
      <dgm:t>
        <a:bodyPr/>
        <a:lstStyle/>
        <a:p>
          <a:endParaRPr lang="en-US"/>
        </a:p>
      </dgm:t>
    </dgm:pt>
    <dgm:pt modelId="{6DB7AB60-9500-412E-9FA4-71DDE87CBFF2}">
      <dgm:prSet custT="1"/>
      <dgm:spPr/>
      <dgm:t>
        <a:bodyPr/>
        <a:lstStyle/>
        <a:p>
          <a:pPr rtl="0"/>
          <a:r>
            <a:rPr lang="en-US" sz="1300" dirty="0"/>
            <a:t>They would be accessed on the basis of the </a:t>
          </a:r>
          <a:r>
            <a:rPr lang="en-US" sz="1300" dirty="0" err="1"/>
            <a:t>skillset</a:t>
          </a:r>
          <a:r>
            <a:rPr lang="en-US" sz="1300" dirty="0"/>
            <a:t> and the training required. </a:t>
          </a:r>
        </a:p>
      </dgm:t>
    </dgm:pt>
    <dgm:pt modelId="{AA279284-D2DD-4484-A140-ACB8CD70FA70}" type="parTrans" cxnId="{8A969C58-F2FE-4050-A3D1-00AED4697B80}">
      <dgm:prSet/>
      <dgm:spPr/>
      <dgm:t>
        <a:bodyPr/>
        <a:lstStyle/>
        <a:p>
          <a:endParaRPr lang="en-US"/>
        </a:p>
      </dgm:t>
    </dgm:pt>
    <dgm:pt modelId="{0005EDE3-2436-446B-8830-ACE58A9775ED}" type="sibTrans" cxnId="{8A969C58-F2FE-4050-A3D1-00AED4697B80}">
      <dgm:prSet/>
      <dgm:spPr/>
      <dgm:t>
        <a:bodyPr/>
        <a:lstStyle/>
        <a:p>
          <a:endParaRPr lang="en-US"/>
        </a:p>
      </dgm:t>
    </dgm:pt>
    <dgm:pt modelId="{6DA6ADA4-FA34-494C-8E3A-7D306C9792C1}">
      <dgm:prSet custT="1"/>
      <dgm:spPr/>
      <dgm:t>
        <a:bodyPr/>
        <a:lstStyle/>
        <a:p>
          <a:pPr rtl="0"/>
          <a:r>
            <a:rPr lang="en-US" sz="1300" dirty="0"/>
            <a:t>The newly hired nurses would be mold as per the organization requirement. It would be done through training, orientation and helping them to understand the job requirement</a:t>
          </a:r>
        </a:p>
      </dgm:t>
    </dgm:pt>
    <dgm:pt modelId="{0F419481-1DCB-4A1B-A6CC-15A7625FA169}" type="parTrans" cxnId="{95B3D9DA-1626-4861-BDE8-23C48186D766}">
      <dgm:prSet/>
      <dgm:spPr/>
      <dgm:t>
        <a:bodyPr/>
        <a:lstStyle/>
        <a:p>
          <a:endParaRPr lang="en-US"/>
        </a:p>
      </dgm:t>
    </dgm:pt>
    <dgm:pt modelId="{A6D9F2A7-AEDA-40D8-9458-2799890FB4EF}" type="sibTrans" cxnId="{95B3D9DA-1626-4861-BDE8-23C48186D766}">
      <dgm:prSet/>
      <dgm:spPr/>
      <dgm:t>
        <a:bodyPr/>
        <a:lstStyle/>
        <a:p>
          <a:endParaRPr lang="en-US"/>
        </a:p>
      </dgm:t>
    </dgm:pt>
    <dgm:pt modelId="{97220D2F-F698-456A-B7A2-04B0BEF43926}" type="pres">
      <dgm:prSet presAssocID="{1BC82EDB-4964-4F86-B4BA-708CDEED7595}" presName="compositeShape" presStyleCnt="0">
        <dgm:presLayoutVars>
          <dgm:chMax val="7"/>
          <dgm:dir/>
          <dgm:resizeHandles val="exact"/>
        </dgm:presLayoutVars>
      </dgm:prSet>
      <dgm:spPr/>
    </dgm:pt>
    <dgm:pt modelId="{12A50A25-CE35-4CB5-A940-650D66F57F7F}" type="pres">
      <dgm:prSet presAssocID="{EF5E8BD3-A6C2-4173-B6C2-B752C2E98CCA}" presName="circ1" presStyleLbl="vennNode1" presStyleIdx="0" presStyleCnt="7"/>
      <dgm:spPr/>
    </dgm:pt>
    <dgm:pt modelId="{0E9EE2BC-DB0C-44F6-A72F-37D4640B1781}" type="pres">
      <dgm:prSet presAssocID="{EF5E8BD3-A6C2-4173-B6C2-B752C2E98CCA}" presName="circ1Tx" presStyleLbl="revTx" presStyleIdx="0" presStyleCnt="0">
        <dgm:presLayoutVars>
          <dgm:chMax val="0"/>
          <dgm:chPref val="0"/>
          <dgm:bulletEnabled val="1"/>
        </dgm:presLayoutVars>
      </dgm:prSet>
      <dgm:spPr/>
    </dgm:pt>
    <dgm:pt modelId="{74DE48C7-AFF8-40D9-8F80-F5C667FD96DB}" type="pres">
      <dgm:prSet presAssocID="{DC8F5435-094D-4A2A-B5E7-45216B73360B}" presName="circ2" presStyleLbl="vennNode1" presStyleIdx="1" presStyleCnt="7"/>
      <dgm:spPr/>
    </dgm:pt>
    <dgm:pt modelId="{98D266F8-433C-46C6-815C-7F783A689E2C}" type="pres">
      <dgm:prSet presAssocID="{DC8F5435-094D-4A2A-B5E7-45216B73360B}" presName="circ2Tx" presStyleLbl="revTx" presStyleIdx="0" presStyleCnt="0">
        <dgm:presLayoutVars>
          <dgm:chMax val="0"/>
          <dgm:chPref val="0"/>
          <dgm:bulletEnabled val="1"/>
        </dgm:presLayoutVars>
      </dgm:prSet>
      <dgm:spPr/>
    </dgm:pt>
    <dgm:pt modelId="{93F10D41-2762-4A84-AE38-4348A0D0AA91}" type="pres">
      <dgm:prSet presAssocID="{08BD2026-C26A-4351-BE77-DF444C1022BA}" presName="circ3" presStyleLbl="vennNode1" presStyleIdx="2" presStyleCnt="7"/>
      <dgm:spPr/>
    </dgm:pt>
    <dgm:pt modelId="{77DE371B-C72D-4229-AB10-AE0FD3CC37E6}" type="pres">
      <dgm:prSet presAssocID="{08BD2026-C26A-4351-BE77-DF444C1022BA}" presName="circ3Tx" presStyleLbl="revTx" presStyleIdx="0" presStyleCnt="0">
        <dgm:presLayoutVars>
          <dgm:chMax val="0"/>
          <dgm:chPref val="0"/>
          <dgm:bulletEnabled val="1"/>
        </dgm:presLayoutVars>
      </dgm:prSet>
      <dgm:spPr/>
    </dgm:pt>
    <dgm:pt modelId="{A9BBD9F8-49B4-4AE4-8517-241C3C68AB3E}" type="pres">
      <dgm:prSet presAssocID="{02DEA7A2-0DB4-4A6C-8626-D0F76E2B7F81}" presName="circ4" presStyleLbl="vennNode1" presStyleIdx="3" presStyleCnt="7"/>
      <dgm:spPr/>
    </dgm:pt>
    <dgm:pt modelId="{4DE7B217-6B36-486E-9AC1-9119EFF74907}" type="pres">
      <dgm:prSet presAssocID="{02DEA7A2-0DB4-4A6C-8626-D0F76E2B7F81}" presName="circ4Tx" presStyleLbl="revTx" presStyleIdx="0" presStyleCnt="0">
        <dgm:presLayoutVars>
          <dgm:chMax val="0"/>
          <dgm:chPref val="0"/>
          <dgm:bulletEnabled val="1"/>
        </dgm:presLayoutVars>
      </dgm:prSet>
      <dgm:spPr/>
    </dgm:pt>
    <dgm:pt modelId="{175EEAE5-71CA-4D26-9C86-4F5B79A45660}" type="pres">
      <dgm:prSet presAssocID="{7ED4212E-D733-4019-9A41-A14F7FA5DFBE}" presName="circ5" presStyleLbl="vennNode1" presStyleIdx="4" presStyleCnt="7"/>
      <dgm:spPr/>
    </dgm:pt>
    <dgm:pt modelId="{A132FBFE-7037-4B96-8B34-1DD131D931FC}" type="pres">
      <dgm:prSet presAssocID="{7ED4212E-D733-4019-9A41-A14F7FA5DFBE}" presName="circ5Tx" presStyleLbl="revTx" presStyleIdx="0" presStyleCnt="0">
        <dgm:presLayoutVars>
          <dgm:chMax val="0"/>
          <dgm:chPref val="0"/>
          <dgm:bulletEnabled val="1"/>
        </dgm:presLayoutVars>
      </dgm:prSet>
      <dgm:spPr/>
    </dgm:pt>
    <dgm:pt modelId="{95C150D8-52A8-4C79-B1D0-0E19C29D6500}" type="pres">
      <dgm:prSet presAssocID="{6DB7AB60-9500-412E-9FA4-71DDE87CBFF2}" presName="circ6" presStyleLbl="vennNode1" presStyleIdx="5" presStyleCnt="7"/>
      <dgm:spPr/>
    </dgm:pt>
    <dgm:pt modelId="{B1D81EEC-C343-49C7-A37D-D46BFF59E239}" type="pres">
      <dgm:prSet presAssocID="{6DB7AB60-9500-412E-9FA4-71DDE87CBFF2}" presName="circ6Tx" presStyleLbl="revTx" presStyleIdx="0" presStyleCnt="0">
        <dgm:presLayoutVars>
          <dgm:chMax val="0"/>
          <dgm:chPref val="0"/>
          <dgm:bulletEnabled val="1"/>
        </dgm:presLayoutVars>
      </dgm:prSet>
      <dgm:spPr/>
    </dgm:pt>
    <dgm:pt modelId="{28E49C8F-0CAF-4948-BC74-D730A3249588}" type="pres">
      <dgm:prSet presAssocID="{6DA6ADA4-FA34-494C-8E3A-7D306C9792C1}" presName="circ7" presStyleLbl="vennNode1" presStyleIdx="6" presStyleCnt="7"/>
      <dgm:spPr/>
    </dgm:pt>
    <dgm:pt modelId="{BD3278CD-2DDD-483F-9C3C-46EE56486670}" type="pres">
      <dgm:prSet presAssocID="{6DA6ADA4-FA34-494C-8E3A-7D306C9792C1}" presName="circ7Tx" presStyleLbl="revTx" presStyleIdx="0" presStyleCnt="0">
        <dgm:presLayoutVars>
          <dgm:chMax val="0"/>
          <dgm:chPref val="0"/>
          <dgm:bulletEnabled val="1"/>
        </dgm:presLayoutVars>
      </dgm:prSet>
      <dgm:spPr/>
    </dgm:pt>
  </dgm:ptLst>
  <dgm:cxnLst>
    <dgm:cxn modelId="{7B9A0509-D166-49DE-857E-E9649B1F89DD}" srcId="{1BC82EDB-4964-4F86-B4BA-708CDEED7595}" destId="{02DEA7A2-0DB4-4A6C-8626-D0F76E2B7F81}" srcOrd="3" destOrd="0" parTransId="{5757215D-C089-4CF7-8766-2F0B3DCFFD60}" sibTransId="{C10D9185-D39B-4BB3-867E-AF87BCF6FFDA}"/>
    <dgm:cxn modelId="{FB9A4011-3EB2-44C8-935E-37A815C8963C}" srcId="{1BC82EDB-4964-4F86-B4BA-708CDEED7595}" destId="{7ED4212E-D733-4019-9A41-A14F7FA5DFBE}" srcOrd="4" destOrd="0" parTransId="{3B7C3C22-3DC1-432B-8714-3AC7A3399C89}" sibTransId="{27B475AD-8A6B-4FAC-93BB-D839613E9DA3}"/>
    <dgm:cxn modelId="{36BD945B-9E82-45E3-B64C-4E52147762DF}" type="presOf" srcId="{1BC82EDB-4964-4F86-B4BA-708CDEED7595}" destId="{97220D2F-F698-456A-B7A2-04B0BEF43926}" srcOrd="0" destOrd="0" presId="urn:microsoft.com/office/officeart/2005/8/layout/venn1"/>
    <dgm:cxn modelId="{78C97B47-460F-4D8C-BB97-31FDDB85AED7}" type="presOf" srcId="{EF5E8BD3-A6C2-4173-B6C2-B752C2E98CCA}" destId="{0E9EE2BC-DB0C-44F6-A72F-37D4640B1781}" srcOrd="0" destOrd="0" presId="urn:microsoft.com/office/officeart/2005/8/layout/venn1"/>
    <dgm:cxn modelId="{8A969C58-F2FE-4050-A3D1-00AED4697B80}" srcId="{1BC82EDB-4964-4F86-B4BA-708CDEED7595}" destId="{6DB7AB60-9500-412E-9FA4-71DDE87CBFF2}" srcOrd="5" destOrd="0" parTransId="{AA279284-D2DD-4484-A140-ACB8CD70FA70}" sibTransId="{0005EDE3-2436-446B-8830-ACE58A9775ED}"/>
    <dgm:cxn modelId="{378F4784-B6BE-41C8-A8FA-F495AE3E72F3}" srcId="{1BC82EDB-4964-4F86-B4BA-708CDEED7595}" destId="{EF5E8BD3-A6C2-4173-B6C2-B752C2E98CCA}" srcOrd="0" destOrd="0" parTransId="{6DFECC4B-8178-469D-BA90-0655254D1BBE}" sibTransId="{9C2F85FF-A79F-4582-AF69-A37C4BD21CED}"/>
    <dgm:cxn modelId="{22755393-B431-49E1-952C-A9B35300F15B}" type="presOf" srcId="{02DEA7A2-0DB4-4A6C-8626-D0F76E2B7F81}" destId="{4DE7B217-6B36-486E-9AC1-9119EFF74907}" srcOrd="0" destOrd="0" presId="urn:microsoft.com/office/officeart/2005/8/layout/venn1"/>
    <dgm:cxn modelId="{003259AA-63F5-461E-8E6E-0E4142F7F019}" srcId="{1BC82EDB-4964-4F86-B4BA-708CDEED7595}" destId="{DC8F5435-094D-4A2A-B5E7-45216B73360B}" srcOrd="1" destOrd="0" parTransId="{C391FAB0-CF81-43EF-B2E1-54732B6C4B5A}" sibTransId="{FE8B09DD-153D-4A77-B9C0-8DEBF46D18F9}"/>
    <dgm:cxn modelId="{84A371BA-3AEA-417E-82F3-F9AAF01111EC}" type="presOf" srcId="{6DA6ADA4-FA34-494C-8E3A-7D306C9792C1}" destId="{BD3278CD-2DDD-483F-9C3C-46EE56486670}" srcOrd="0" destOrd="0" presId="urn:microsoft.com/office/officeart/2005/8/layout/venn1"/>
    <dgm:cxn modelId="{92D4C7BE-3229-4A2E-854A-63CC3D269265}" srcId="{1BC82EDB-4964-4F86-B4BA-708CDEED7595}" destId="{08BD2026-C26A-4351-BE77-DF444C1022BA}" srcOrd="2" destOrd="0" parTransId="{E9967A4F-9C6F-4991-8EDA-836BC4F949F6}" sibTransId="{F77E0C99-89DB-4A1E-8974-72A2068EEA06}"/>
    <dgm:cxn modelId="{E1B048C3-3ED1-438F-BCC0-B3C34EF3E8F6}" type="presOf" srcId="{DC8F5435-094D-4A2A-B5E7-45216B73360B}" destId="{98D266F8-433C-46C6-815C-7F783A689E2C}" srcOrd="0" destOrd="0" presId="urn:microsoft.com/office/officeart/2005/8/layout/venn1"/>
    <dgm:cxn modelId="{1A8EA0D5-C15E-42E8-BEF9-BF1090B4808E}" type="presOf" srcId="{6DB7AB60-9500-412E-9FA4-71DDE87CBFF2}" destId="{B1D81EEC-C343-49C7-A37D-D46BFF59E239}" srcOrd="0" destOrd="0" presId="urn:microsoft.com/office/officeart/2005/8/layout/venn1"/>
    <dgm:cxn modelId="{95B3D9DA-1626-4861-BDE8-23C48186D766}" srcId="{1BC82EDB-4964-4F86-B4BA-708CDEED7595}" destId="{6DA6ADA4-FA34-494C-8E3A-7D306C9792C1}" srcOrd="6" destOrd="0" parTransId="{0F419481-1DCB-4A1B-A6CC-15A7625FA169}" sibTransId="{A6D9F2A7-AEDA-40D8-9458-2799890FB4EF}"/>
    <dgm:cxn modelId="{6C106FF0-AC53-42EF-8545-EB31F956B386}" type="presOf" srcId="{7ED4212E-D733-4019-9A41-A14F7FA5DFBE}" destId="{A132FBFE-7037-4B96-8B34-1DD131D931FC}" srcOrd="0" destOrd="0" presId="urn:microsoft.com/office/officeart/2005/8/layout/venn1"/>
    <dgm:cxn modelId="{B1A7D5FE-50FA-46B7-BA3F-38B0AE44C969}" type="presOf" srcId="{08BD2026-C26A-4351-BE77-DF444C1022BA}" destId="{77DE371B-C72D-4229-AB10-AE0FD3CC37E6}" srcOrd="0" destOrd="0" presId="urn:microsoft.com/office/officeart/2005/8/layout/venn1"/>
    <dgm:cxn modelId="{987BD073-80F9-453F-B05A-49C8DA040EF7}" type="presParOf" srcId="{97220D2F-F698-456A-B7A2-04B0BEF43926}" destId="{12A50A25-CE35-4CB5-A940-650D66F57F7F}" srcOrd="0" destOrd="0" presId="urn:microsoft.com/office/officeart/2005/8/layout/venn1"/>
    <dgm:cxn modelId="{8C0AE1E5-AD7C-4BA2-9CF0-9C4284767CF9}" type="presParOf" srcId="{97220D2F-F698-456A-B7A2-04B0BEF43926}" destId="{0E9EE2BC-DB0C-44F6-A72F-37D4640B1781}" srcOrd="1" destOrd="0" presId="urn:microsoft.com/office/officeart/2005/8/layout/venn1"/>
    <dgm:cxn modelId="{0457233C-C791-4773-B853-B8E383093624}" type="presParOf" srcId="{97220D2F-F698-456A-B7A2-04B0BEF43926}" destId="{74DE48C7-AFF8-40D9-8F80-F5C667FD96DB}" srcOrd="2" destOrd="0" presId="urn:microsoft.com/office/officeart/2005/8/layout/venn1"/>
    <dgm:cxn modelId="{46D4608C-216C-4579-A968-8191773EECE2}" type="presParOf" srcId="{97220D2F-F698-456A-B7A2-04B0BEF43926}" destId="{98D266F8-433C-46C6-815C-7F783A689E2C}" srcOrd="3" destOrd="0" presId="urn:microsoft.com/office/officeart/2005/8/layout/venn1"/>
    <dgm:cxn modelId="{67226EC9-C5C1-441F-894A-12EAC87F6C08}" type="presParOf" srcId="{97220D2F-F698-456A-B7A2-04B0BEF43926}" destId="{93F10D41-2762-4A84-AE38-4348A0D0AA91}" srcOrd="4" destOrd="0" presId="urn:microsoft.com/office/officeart/2005/8/layout/venn1"/>
    <dgm:cxn modelId="{C374DB86-70B2-46FF-A828-EC24C25FC086}" type="presParOf" srcId="{97220D2F-F698-456A-B7A2-04B0BEF43926}" destId="{77DE371B-C72D-4229-AB10-AE0FD3CC37E6}" srcOrd="5" destOrd="0" presId="urn:microsoft.com/office/officeart/2005/8/layout/venn1"/>
    <dgm:cxn modelId="{37223FF1-3E1A-44FF-A816-7A963198CC34}" type="presParOf" srcId="{97220D2F-F698-456A-B7A2-04B0BEF43926}" destId="{A9BBD9F8-49B4-4AE4-8517-241C3C68AB3E}" srcOrd="6" destOrd="0" presId="urn:microsoft.com/office/officeart/2005/8/layout/venn1"/>
    <dgm:cxn modelId="{C52C6D4A-27DF-4C38-BF76-E43F3E903633}" type="presParOf" srcId="{97220D2F-F698-456A-B7A2-04B0BEF43926}" destId="{4DE7B217-6B36-486E-9AC1-9119EFF74907}" srcOrd="7" destOrd="0" presId="urn:microsoft.com/office/officeart/2005/8/layout/venn1"/>
    <dgm:cxn modelId="{A721CB45-C9F9-4E78-A700-F372A85D4219}" type="presParOf" srcId="{97220D2F-F698-456A-B7A2-04B0BEF43926}" destId="{175EEAE5-71CA-4D26-9C86-4F5B79A45660}" srcOrd="8" destOrd="0" presId="urn:microsoft.com/office/officeart/2005/8/layout/venn1"/>
    <dgm:cxn modelId="{55174F81-662E-4081-8F37-E81F1C870FE8}" type="presParOf" srcId="{97220D2F-F698-456A-B7A2-04B0BEF43926}" destId="{A132FBFE-7037-4B96-8B34-1DD131D931FC}" srcOrd="9" destOrd="0" presId="urn:microsoft.com/office/officeart/2005/8/layout/venn1"/>
    <dgm:cxn modelId="{2EF25955-3C71-4198-A92F-A6F30B5799ED}" type="presParOf" srcId="{97220D2F-F698-456A-B7A2-04B0BEF43926}" destId="{95C150D8-52A8-4C79-B1D0-0E19C29D6500}" srcOrd="10" destOrd="0" presId="urn:microsoft.com/office/officeart/2005/8/layout/venn1"/>
    <dgm:cxn modelId="{C7C2EF6F-DC0C-429B-83A7-42B8217A1ED1}" type="presParOf" srcId="{97220D2F-F698-456A-B7A2-04B0BEF43926}" destId="{B1D81EEC-C343-49C7-A37D-D46BFF59E239}" srcOrd="11" destOrd="0" presId="urn:microsoft.com/office/officeart/2005/8/layout/venn1"/>
    <dgm:cxn modelId="{D554203E-667E-4C9D-B474-9D748F32C157}" type="presParOf" srcId="{97220D2F-F698-456A-B7A2-04B0BEF43926}" destId="{28E49C8F-0CAF-4948-BC74-D730A3249588}" srcOrd="12" destOrd="0" presId="urn:microsoft.com/office/officeart/2005/8/layout/venn1"/>
    <dgm:cxn modelId="{8E84773B-CD65-4134-BB1F-E24CE4B266DA}" type="presParOf" srcId="{97220D2F-F698-456A-B7A2-04B0BEF43926}" destId="{BD3278CD-2DDD-483F-9C3C-46EE56486670}" srcOrd="1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348920A-D9B9-43D2-A164-2A4A8543612F}" type="doc">
      <dgm:prSet loTypeId="urn:microsoft.com/office/officeart/2005/8/layout/pyramid2" loCatId="pyramid" qsTypeId="urn:microsoft.com/office/officeart/2005/8/quickstyle/simple1" qsCatId="simple" csTypeId="urn:microsoft.com/office/officeart/2005/8/colors/accent1_2" csCatId="accent1"/>
      <dgm:spPr/>
      <dgm:t>
        <a:bodyPr/>
        <a:lstStyle/>
        <a:p>
          <a:endParaRPr lang="en-US"/>
        </a:p>
      </dgm:t>
    </dgm:pt>
    <dgm:pt modelId="{23C0373C-64D6-43CB-A75E-6F374AB825CC}">
      <dgm:prSet/>
      <dgm:spPr/>
      <dgm:t>
        <a:bodyPr/>
        <a:lstStyle/>
        <a:p>
          <a:pPr rtl="0"/>
          <a:r>
            <a:rPr lang="en-US" dirty="0"/>
            <a:t>The people who would be affected would be as below-:</a:t>
          </a:r>
        </a:p>
      </dgm:t>
    </dgm:pt>
    <dgm:pt modelId="{2F04C78F-D453-426E-8436-D8468B822585}" type="parTrans" cxnId="{7D7A9C7C-C5D8-44BD-9B31-B6D5A8BD2914}">
      <dgm:prSet/>
      <dgm:spPr/>
      <dgm:t>
        <a:bodyPr/>
        <a:lstStyle/>
        <a:p>
          <a:endParaRPr lang="en-US"/>
        </a:p>
      </dgm:t>
    </dgm:pt>
    <dgm:pt modelId="{AE825D31-6B7F-4B72-81C2-3B4CE9826F5A}" type="sibTrans" cxnId="{7D7A9C7C-C5D8-44BD-9B31-B6D5A8BD2914}">
      <dgm:prSet/>
      <dgm:spPr/>
      <dgm:t>
        <a:bodyPr/>
        <a:lstStyle/>
        <a:p>
          <a:endParaRPr lang="en-US"/>
        </a:p>
      </dgm:t>
    </dgm:pt>
    <dgm:pt modelId="{BBD7B014-2BA9-4EE9-9687-F48AC9F47D13}">
      <dgm:prSet/>
      <dgm:spPr/>
      <dgm:t>
        <a:bodyPr/>
        <a:lstStyle/>
        <a:p>
          <a:pPr rtl="0"/>
          <a:r>
            <a:rPr lang="en-US" dirty="0"/>
            <a:t>Current nurses</a:t>
          </a:r>
        </a:p>
      </dgm:t>
    </dgm:pt>
    <dgm:pt modelId="{2F2F390A-E91D-4B42-B9D3-2A66EF19C2DC}" type="parTrans" cxnId="{38578B69-D973-4EEC-AF39-9BCC973C2A85}">
      <dgm:prSet/>
      <dgm:spPr/>
      <dgm:t>
        <a:bodyPr/>
        <a:lstStyle/>
        <a:p>
          <a:endParaRPr lang="en-US"/>
        </a:p>
      </dgm:t>
    </dgm:pt>
    <dgm:pt modelId="{3BC09988-50E8-435A-879B-E3671039C019}" type="sibTrans" cxnId="{38578B69-D973-4EEC-AF39-9BCC973C2A85}">
      <dgm:prSet/>
      <dgm:spPr/>
      <dgm:t>
        <a:bodyPr/>
        <a:lstStyle/>
        <a:p>
          <a:endParaRPr lang="en-US"/>
        </a:p>
      </dgm:t>
    </dgm:pt>
    <dgm:pt modelId="{BF201750-29EE-4C03-8791-A1654C996A35}">
      <dgm:prSet/>
      <dgm:spPr/>
      <dgm:t>
        <a:bodyPr/>
        <a:lstStyle/>
        <a:p>
          <a:pPr rtl="0"/>
          <a:r>
            <a:rPr lang="en-US" dirty="0"/>
            <a:t>Staff</a:t>
          </a:r>
        </a:p>
      </dgm:t>
    </dgm:pt>
    <dgm:pt modelId="{AB49FF2E-01D8-4DF6-AD69-022EEEB7E5C1}" type="parTrans" cxnId="{62B24AC1-DC12-4926-9DE0-0EB4406DB3F6}">
      <dgm:prSet/>
      <dgm:spPr/>
      <dgm:t>
        <a:bodyPr/>
        <a:lstStyle/>
        <a:p>
          <a:endParaRPr lang="en-US"/>
        </a:p>
      </dgm:t>
    </dgm:pt>
    <dgm:pt modelId="{53E31C15-17C5-4A8A-9456-B5B3D86F9B75}" type="sibTrans" cxnId="{62B24AC1-DC12-4926-9DE0-0EB4406DB3F6}">
      <dgm:prSet/>
      <dgm:spPr/>
      <dgm:t>
        <a:bodyPr/>
        <a:lstStyle/>
        <a:p>
          <a:endParaRPr lang="en-US"/>
        </a:p>
      </dgm:t>
    </dgm:pt>
    <dgm:pt modelId="{3A7B2A31-66D0-426F-A892-68E24314C710}">
      <dgm:prSet/>
      <dgm:spPr/>
      <dgm:t>
        <a:bodyPr/>
        <a:lstStyle/>
        <a:p>
          <a:pPr rtl="0"/>
          <a:r>
            <a:rPr lang="en-US" dirty="0"/>
            <a:t>Patients</a:t>
          </a:r>
        </a:p>
      </dgm:t>
    </dgm:pt>
    <dgm:pt modelId="{50CF996F-A2B1-4FBF-BE71-01953CD236BD}" type="parTrans" cxnId="{F7528A29-DBB7-4555-9CC3-2BE8A7461320}">
      <dgm:prSet/>
      <dgm:spPr/>
      <dgm:t>
        <a:bodyPr/>
        <a:lstStyle/>
        <a:p>
          <a:endParaRPr lang="en-US"/>
        </a:p>
      </dgm:t>
    </dgm:pt>
    <dgm:pt modelId="{2036FF7A-A384-421E-900D-1B1D9166FDB0}" type="sibTrans" cxnId="{F7528A29-DBB7-4555-9CC3-2BE8A7461320}">
      <dgm:prSet/>
      <dgm:spPr/>
      <dgm:t>
        <a:bodyPr/>
        <a:lstStyle/>
        <a:p>
          <a:endParaRPr lang="en-US"/>
        </a:p>
      </dgm:t>
    </dgm:pt>
    <dgm:pt modelId="{40A8E159-A773-4D46-9417-AD2CA4A61888}">
      <dgm:prSet/>
      <dgm:spPr/>
      <dgm:t>
        <a:bodyPr/>
        <a:lstStyle/>
        <a:p>
          <a:pPr rtl="0"/>
          <a:r>
            <a:rPr lang="en-US" dirty="0"/>
            <a:t>Management of the ABC</a:t>
          </a:r>
        </a:p>
      </dgm:t>
    </dgm:pt>
    <dgm:pt modelId="{0F756477-E3F0-4464-BAE3-8F7BBC66ED15}" type="parTrans" cxnId="{61F4BB7E-4DAE-4D2C-BBEF-E6F288C7D2C6}">
      <dgm:prSet/>
      <dgm:spPr/>
      <dgm:t>
        <a:bodyPr/>
        <a:lstStyle/>
        <a:p>
          <a:endParaRPr lang="en-US"/>
        </a:p>
      </dgm:t>
    </dgm:pt>
    <dgm:pt modelId="{8A1A7473-E21F-41F6-A422-F6BCD034FC0F}" type="sibTrans" cxnId="{61F4BB7E-4DAE-4D2C-BBEF-E6F288C7D2C6}">
      <dgm:prSet/>
      <dgm:spPr/>
      <dgm:t>
        <a:bodyPr/>
        <a:lstStyle/>
        <a:p>
          <a:endParaRPr lang="en-US"/>
        </a:p>
      </dgm:t>
    </dgm:pt>
    <dgm:pt modelId="{2F264756-04E1-4550-9085-889D5D3523C7}" type="pres">
      <dgm:prSet presAssocID="{7348920A-D9B9-43D2-A164-2A4A8543612F}" presName="compositeShape" presStyleCnt="0">
        <dgm:presLayoutVars>
          <dgm:dir/>
          <dgm:resizeHandles/>
        </dgm:presLayoutVars>
      </dgm:prSet>
      <dgm:spPr/>
    </dgm:pt>
    <dgm:pt modelId="{71A71308-0C3F-48A8-A6F1-6C6B63D7FCE8}" type="pres">
      <dgm:prSet presAssocID="{7348920A-D9B9-43D2-A164-2A4A8543612F}" presName="pyramid" presStyleLbl="node1" presStyleIdx="0" presStyleCnt="1"/>
      <dgm:spPr/>
    </dgm:pt>
    <dgm:pt modelId="{6FC9A516-998B-4EF9-9ACE-0141EE242573}" type="pres">
      <dgm:prSet presAssocID="{7348920A-D9B9-43D2-A164-2A4A8543612F}" presName="theList" presStyleCnt="0"/>
      <dgm:spPr/>
    </dgm:pt>
    <dgm:pt modelId="{E4E141BD-1B9A-4EAD-921D-E73ECCB03DFA}" type="pres">
      <dgm:prSet presAssocID="{23C0373C-64D6-43CB-A75E-6F374AB825CC}" presName="aNode" presStyleLbl="fgAcc1" presStyleIdx="0" presStyleCnt="5">
        <dgm:presLayoutVars>
          <dgm:bulletEnabled val="1"/>
        </dgm:presLayoutVars>
      </dgm:prSet>
      <dgm:spPr/>
    </dgm:pt>
    <dgm:pt modelId="{C3174D68-0BDE-4839-BE51-5E9AEA2CB647}" type="pres">
      <dgm:prSet presAssocID="{23C0373C-64D6-43CB-A75E-6F374AB825CC}" presName="aSpace" presStyleCnt="0"/>
      <dgm:spPr/>
    </dgm:pt>
    <dgm:pt modelId="{E60B908A-0B48-4D26-B48A-50A25A9C0171}" type="pres">
      <dgm:prSet presAssocID="{BBD7B014-2BA9-4EE9-9687-F48AC9F47D13}" presName="aNode" presStyleLbl="fgAcc1" presStyleIdx="1" presStyleCnt="5">
        <dgm:presLayoutVars>
          <dgm:bulletEnabled val="1"/>
        </dgm:presLayoutVars>
      </dgm:prSet>
      <dgm:spPr/>
    </dgm:pt>
    <dgm:pt modelId="{FCB87A18-D2B2-4D48-B22C-28EA7E4F3F92}" type="pres">
      <dgm:prSet presAssocID="{BBD7B014-2BA9-4EE9-9687-F48AC9F47D13}" presName="aSpace" presStyleCnt="0"/>
      <dgm:spPr/>
    </dgm:pt>
    <dgm:pt modelId="{36D2633D-54A3-4E76-8C31-03E5A74A194E}" type="pres">
      <dgm:prSet presAssocID="{BF201750-29EE-4C03-8791-A1654C996A35}" presName="aNode" presStyleLbl="fgAcc1" presStyleIdx="2" presStyleCnt="5">
        <dgm:presLayoutVars>
          <dgm:bulletEnabled val="1"/>
        </dgm:presLayoutVars>
      </dgm:prSet>
      <dgm:spPr/>
    </dgm:pt>
    <dgm:pt modelId="{38B6FE57-8A01-4DB3-B18C-5C49B0743A55}" type="pres">
      <dgm:prSet presAssocID="{BF201750-29EE-4C03-8791-A1654C996A35}" presName="aSpace" presStyleCnt="0"/>
      <dgm:spPr/>
    </dgm:pt>
    <dgm:pt modelId="{DEBE1720-E570-4AF7-A8F0-C0D753AFDD22}" type="pres">
      <dgm:prSet presAssocID="{3A7B2A31-66D0-426F-A892-68E24314C710}" presName="aNode" presStyleLbl="fgAcc1" presStyleIdx="3" presStyleCnt="5">
        <dgm:presLayoutVars>
          <dgm:bulletEnabled val="1"/>
        </dgm:presLayoutVars>
      </dgm:prSet>
      <dgm:spPr/>
    </dgm:pt>
    <dgm:pt modelId="{3D8E4B54-C2BC-4858-8912-0E8E110CE77B}" type="pres">
      <dgm:prSet presAssocID="{3A7B2A31-66D0-426F-A892-68E24314C710}" presName="aSpace" presStyleCnt="0"/>
      <dgm:spPr/>
    </dgm:pt>
    <dgm:pt modelId="{662B87E4-3326-4333-9649-223783371E8A}" type="pres">
      <dgm:prSet presAssocID="{40A8E159-A773-4D46-9417-AD2CA4A61888}" presName="aNode" presStyleLbl="fgAcc1" presStyleIdx="4" presStyleCnt="5">
        <dgm:presLayoutVars>
          <dgm:bulletEnabled val="1"/>
        </dgm:presLayoutVars>
      </dgm:prSet>
      <dgm:spPr/>
    </dgm:pt>
    <dgm:pt modelId="{3E700F9B-B7D5-437F-A922-15F6EF0C384D}" type="pres">
      <dgm:prSet presAssocID="{40A8E159-A773-4D46-9417-AD2CA4A61888}" presName="aSpace" presStyleCnt="0"/>
      <dgm:spPr/>
    </dgm:pt>
  </dgm:ptLst>
  <dgm:cxnLst>
    <dgm:cxn modelId="{AC076813-855F-46A0-AAAD-0E5D0CD24979}" type="presOf" srcId="{BF201750-29EE-4C03-8791-A1654C996A35}" destId="{36D2633D-54A3-4E76-8C31-03E5A74A194E}" srcOrd="0" destOrd="0" presId="urn:microsoft.com/office/officeart/2005/8/layout/pyramid2"/>
    <dgm:cxn modelId="{F7528A29-DBB7-4555-9CC3-2BE8A7461320}" srcId="{7348920A-D9B9-43D2-A164-2A4A8543612F}" destId="{3A7B2A31-66D0-426F-A892-68E24314C710}" srcOrd="3" destOrd="0" parTransId="{50CF996F-A2B1-4FBF-BE71-01953CD236BD}" sibTransId="{2036FF7A-A384-421E-900D-1B1D9166FDB0}"/>
    <dgm:cxn modelId="{9FFBBF34-C0AA-45F9-A5EC-12FA85C0DBF1}" type="presOf" srcId="{23C0373C-64D6-43CB-A75E-6F374AB825CC}" destId="{E4E141BD-1B9A-4EAD-921D-E73ECCB03DFA}" srcOrd="0" destOrd="0" presId="urn:microsoft.com/office/officeart/2005/8/layout/pyramid2"/>
    <dgm:cxn modelId="{AA52E13B-F547-4CCD-9F2D-354A95045D88}" type="presOf" srcId="{BBD7B014-2BA9-4EE9-9687-F48AC9F47D13}" destId="{E60B908A-0B48-4D26-B48A-50A25A9C0171}" srcOrd="0" destOrd="0" presId="urn:microsoft.com/office/officeart/2005/8/layout/pyramid2"/>
    <dgm:cxn modelId="{EF369864-CCC5-4D0A-8C94-2F7A09853628}" type="presOf" srcId="{40A8E159-A773-4D46-9417-AD2CA4A61888}" destId="{662B87E4-3326-4333-9649-223783371E8A}" srcOrd="0" destOrd="0" presId="urn:microsoft.com/office/officeart/2005/8/layout/pyramid2"/>
    <dgm:cxn modelId="{38578B69-D973-4EEC-AF39-9BCC973C2A85}" srcId="{7348920A-D9B9-43D2-A164-2A4A8543612F}" destId="{BBD7B014-2BA9-4EE9-9687-F48AC9F47D13}" srcOrd="1" destOrd="0" parTransId="{2F2F390A-E91D-4B42-B9D3-2A66EF19C2DC}" sibTransId="{3BC09988-50E8-435A-879B-E3671039C019}"/>
    <dgm:cxn modelId="{6083DC4D-FA48-40EE-9D57-147EE2628B02}" type="presOf" srcId="{7348920A-D9B9-43D2-A164-2A4A8543612F}" destId="{2F264756-04E1-4550-9085-889D5D3523C7}" srcOrd="0" destOrd="0" presId="urn:microsoft.com/office/officeart/2005/8/layout/pyramid2"/>
    <dgm:cxn modelId="{74889053-33CF-4359-B9FE-B87AD6355A9F}" type="presOf" srcId="{3A7B2A31-66D0-426F-A892-68E24314C710}" destId="{DEBE1720-E570-4AF7-A8F0-C0D753AFDD22}" srcOrd="0" destOrd="0" presId="urn:microsoft.com/office/officeart/2005/8/layout/pyramid2"/>
    <dgm:cxn modelId="{7D7A9C7C-C5D8-44BD-9B31-B6D5A8BD2914}" srcId="{7348920A-D9B9-43D2-A164-2A4A8543612F}" destId="{23C0373C-64D6-43CB-A75E-6F374AB825CC}" srcOrd="0" destOrd="0" parTransId="{2F04C78F-D453-426E-8436-D8468B822585}" sibTransId="{AE825D31-6B7F-4B72-81C2-3B4CE9826F5A}"/>
    <dgm:cxn modelId="{61F4BB7E-4DAE-4D2C-BBEF-E6F288C7D2C6}" srcId="{7348920A-D9B9-43D2-A164-2A4A8543612F}" destId="{40A8E159-A773-4D46-9417-AD2CA4A61888}" srcOrd="4" destOrd="0" parTransId="{0F756477-E3F0-4464-BAE3-8F7BBC66ED15}" sibTransId="{8A1A7473-E21F-41F6-A422-F6BCD034FC0F}"/>
    <dgm:cxn modelId="{62B24AC1-DC12-4926-9DE0-0EB4406DB3F6}" srcId="{7348920A-D9B9-43D2-A164-2A4A8543612F}" destId="{BF201750-29EE-4C03-8791-A1654C996A35}" srcOrd="2" destOrd="0" parTransId="{AB49FF2E-01D8-4DF6-AD69-022EEEB7E5C1}" sibTransId="{53E31C15-17C5-4A8A-9456-B5B3D86F9B75}"/>
    <dgm:cxn modelId="{CEBA133E-2777-48B0-B0CE-341F10BE833C}" type="presParOf" srcId="{2F264756-04E1-4550-9085-889D5D3523C7}" destId="{71A71308-0C3F-48A8-A6F1-6C6B63D7FCE8}" srcOrd="0" destOrd="0" presId="urn:microsoft.com/office/officeart/2005/8/layout/pyramid2"/>
    <dgm:cxn modelId="{553EB771-A9C4-41B4-A2E1-3EEC635B1E3F}" type="presParOf" srcId="{2F264756-04E1-4550-9085-889D5D3523C7}" destId="{6FC9A516-998B-4EF9-9ACE-0141EE242573}" srcOrd="1" destOrd="0" presId="urn:microsoft.com/office/officeart/2005/8/layout/pyramid2"/>
    <dgm:cxn modelId="{2D2B685E-F1EC-4BDB-B6A4-A9EC478D4327}" type="presParOf" srcId="{6FC9A516-998B-4EF9-9ACE-0141EE242573}" destId="{E4E141BD-1B9A-4EAD-921D-E73ECCB03DFA}" srcOrd="0" destOrd="0" presId="urn:microsoft.com/office/officeart/2005/8/layout/pyramid2"/>
    <dgm:cxn modelId="{7DDFCA83-BF22-483A-930A-4C1E00499439}" type="presParOf" srcId="{6FC9A516-998B-4EF9-9ACE-0141EE242573}" destId="{C3174D68-0BDE-4839-BE51-5E9AEA2CB647}" srcOrd="1" destOrd="0" presId="urn:microsoft.com/office/officeart/2005/8/layout/pyramid2"/>
    <dgm:cxn modelId="{FC88EFB5-B5E2-43E9-8641-C365B603B144}" type="presParOf" srcId="{6FC9A516-998B-4EF9-9ACE-0141EE242573}" destId="{E60B908A-0B48-4D26-B48A-50A25A9C0171}" srcOrd="2" destOrd="0" presId="urn:microsoft.com/office/officeart/2005/8/layout/pyramid2"/>
    <dgm:cxn modelId="{D073F86C-CA24-4E61-82EE-951B45CDDB66}" type="presParOf" srcId="{6FC9A516-998B-4EF9-9ACE-0141EE242573}" destId="{FCB87A18-D2B2-4D48-B22C-28EA7E4F3F92}" srcOrd="3" destOrd="0" presId="urn:microsoft.com/office/officeart/2005/8/layout/pyramid2"/>
    <dgm:cxn modelId="{AA4A8B43-37D3-4C30-B8E9-315932C41723}" type="presParOf" srcId="{6FC9A516-998B-4EF9-9ACE-0141EE242573}" destId="{36D2633D-54A3-4E76-8C31-03E5A74A194E}" srcOrd="4" destOrd="0" presId="urn:microsoft.com/office/officeart/2005/8/layout/pyramid2"/>
    <dgm:cxn modelId="{84EEEE03-C1C5-41EE-B9A0-3EA18D6E465E}" type="presParOf" srcId="{6FC9A516-998B-4EF9-9ACE-0141EE242573}" destId="{38B6FE57-8A01-4DB3-B18C-5C49B0743A55}" srcOrd="5" destOrd="0" presId="urn:microsoft.com/office/officeart/2005/8/layout/pyramid2"/>
    <dgm:cxn modelId="{1CD5ECCE-9F06-4526-A1A8-A5BC225D162E}" type="presParOf" srcId="{6FC9A516-998B-4EF9-9ACE-0141EE242573}" destId="{DEBE1720-E570-4AF7-A8F0-C0D753AFDD22}" srcOrd="6" destOrd="0" presId="urn:microsoft.com/office/officeart/2005/8/layout/pyramid2"/>
    <dgm:cxn modelId="{C898DEC8-8EDA-4C1C-BD8E-97DF2076B3C2}" type="presParOf" srcId="{6FC9A516-998B-4EF9-9ACE-0141EE242573}" destId="{3D8E4B54-C2BC-4858-8912-0E8E110CE77B}" srcOrd="7" destOrd="0" presId="urn:microsoft.com/office/officeart/2005/8/layout/pyramid2"/>
    <dgm:cxn modelId="{FE6524CA-C8BE-4DD7-A52B-E1EC02DDEAF2}" type="presParOf" srcId="{6FC9A516-998B-4EF9-9ACE-0141EE242573}" destId="{662B87E4-3326-4333-9649-223783371E8A}" srcOrd="8" destOrd="0" presId="urn:microsoft.com/office/officeart/2005/8/layout/pyramid2"/>
    <dgm:cxn modelId="{09B297EB-2753-4365-AED1-8629D8C2BEEA}" type="presParOf" srcId="{6FC9A516-998B-4EF9-9ACE-0141EE242573}" destId="{3E700F9B-B7D5-437F-A922-15F6EF0C384D}"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42E0F6C-FD00-4A59-B121-31262F4C0068}" type="doc">
      <dgm:prSet loTypeId="urn:microsoft.com/office/officeart/2005/8/layout/vList2" loCatId="list" qsTypeId="urn:microsoft.com/office/officeart/2005/8/quickstyle/simple1" qsCatId="simple" csTypeId="urn:microsoft.com/office/officeart/2005/8/colors/accent0_1" csCatId="mainScheme"/>
      <dgm:spPr/>
      <dgm:t>
        <a:bodyPr/>
        <a:lstStyle/>
        <a:p>
          <a:endParaRPr lang="en-US"/>
        </a:p>
      </dgm:t>
    </dgm:pt>
    <dgm:pt modelId="{CBC474E0-DE5F-41D8-8C47-1BA9AE3C41B5}">
      <dgm:prSet/>
      <dgm:spPr/>
      <dgm:t>
        <a:bodyPr/>
        <a:lstStyle/>
        <a:p>
          <a:pPr rtl="0"/>
          <a:r>
            <a:rPr lang="en-US" dirty="0"/>
            <a:t>High anxiety levels</a:t>
          </a:r>
        </a:p>
      </dgm:t>
    </dgm:pt>
    <dgm:pt modelId="{0C8BD397-1BE6-4EAF-9EE8-8BA14CE0C199}" type="parTrans" cxnId="{3934E4B4-FBA5-405A-A59F-4866E53D58DF}">
      <dgm:prSet/>
      <dgm:spPr/>
      <dgm:t>
        <a:bodyPr/>
        <a:lstStyle/>
        <a:p>
          <a:endParaRPr lang="en-US"/>
        </a:p>
      </dgm:t>
    </dgm:pt>
    <dgm:pt modelId="{22F7F38D-28BA-4D45-8700-373D6410EA62}" type="sibTrans" cxnId="{3934E4B4-FBA5-405A-A59F-4866E53D58DF}">
      <dgm:prSet/>
      <dgm:spPr/>
      <dgm:t>
        <a:bodyPr/>
        <a:lstStyle/>
        <a:p>
          <a:endParaRPr lang="en-US"/>
        </a:p>
      </dgm:t>
    </dgm:pt>
    <dgm:pt modelId="{A92F0F07-EF2E-42F0-A330-7EB3B21DCBC0}">
      <dgm:prSet/>
      <dgm:spPr/>
      <dgm:t>
        <a:bodyPr/>
        <a:lstStyle/>
        <a:p>
          <a:pPr rtl="0"/>
          <a:r>
            <a:rPr lang="en-US" dirty="0"/>
            <a:t>Chaos within the department</a:t>
          </a:r>
        </a:p>
      </dgm:t>
    </dgm:pt>
    <dgm:pt modelId="{D7CAB415-6BE8-4493-B263-1A8AF7857DE2}" type="parTrans" cxnId="{20C5CBFF-0F08-4D14-8F7C-EFEA2130CD82}">
      <dgm:prSet/>
      <dgm:spPr/>
      <dgm:t>
        <a:bodyPr/>
        <a:lstStyle/>
        <a:p>
          <a:endParaRPr lang="en-US"/>
        </a:p>
      </dgm:t>
    </dgm:pt>
    <dgm:pt modelId="{5B0967A4-B7A0-40DD-8F9D-6396C86849ED}" type="sibTrans" cxnId="{20C5CBFF-0F08-4D14-8F7C-EFEA2130CD82}">
      <dgm:prSet/>
      <dgm:spPr/>
      <dgm:t>
        <a:bodyPr/>
        <a:lstStyle/>
        <a:p>
          <a:endParaRPr lang="en-US"/>
        </a:p>
      </dgm:t>
    </dgm:pt>
    <dgm:pt modelId="{4E0C5052-9C06-48C5-AA27-125CABFD0BBA}">
      <dgm:prSet/>
      <dgm:spPr/>
      <dgm:t>
        <a:bodyPr/>
        <a:lstStyle/>
        <a:p>
          <a:pPr rtl="0"/>
          <a:r>
            <a:rPr lang="en-US" dirty="0"/>
            <a:t>Unwillingness to participate and also accept changes</a:t>
          </a:r>
        </a:p>
      </dgm:t>
    </dgm:pt>
    <dgm:pt modelId="{9B268043-EA92-4092-B4EC-5A1774C815B4}" type="parTrans" cxnId="{C38F490A-6C3F-4915-8A23-1AF9D8DDBAE0}">
      <dgm:prSet/>
      <dgm:spPr/>
      <dgm:t>
        <a:bodyPr/>
        <a:lstStyle/>
        <a:p>
          <a:endParaRPr lang="en-US"/>
        </a:p>
      </dgm:t>
    </dgm:pt>
    <dgm:pt modelId="{4754E86B-4588-452E-9507-68EBA68C1B98}" type="sibTrans" cxnId="{C38F490A-6C3F-4915-8A23-1AF9D8DDBAE0}">
      <dgm:prSet/>
      <dgm:spPr/>
      <dgm:t>
        <a:bodyPr/>
        <a:lstStyle/>
        <a:p>
          <a:endParaRPr lang="en-US"/>
        </a:p>
      </dgm:t>
    </dgm:pt>
    <dgm:pt modelId="{CD31BDB8-9F76-4E8E-ABDB-9BE033571354}">
      <dgm:prSet/>
      <dgm:spPr/>
      <dgm:t>
        <a:bodyPr/>
        <a:lstStyle/>
        <a:p>
          <a:pPr rtl="0"/>
          <a:r>
            <a:rPr lang="en-US" dirty="0"/>
            <a:t>Management considers training as additional costs and would suffer from low productivity.</a:t>
          </a:r>
        </a:p>
      </dgm:t>
    </dgm:pt>
    <dgm:pt modelId="{93561EBE-9B99-46D5-A1C2-2B00A94C76AF}" type="parTrans" cxnId="{4F824CB7-6353-4DA7-9B9C-1EBBCC03F859}">
      <dgm:prSet/>
      <dgm:spPr/>
      <dgm:t>
        <a:bodyPr/>
        <a:lstStyle/>
        <a:p>
          <a:endParaRPr lang="en-US"/>
        </a:p>
      </dgm:t>
    </dgm:pt>
    <dgm:pt modelId="{9725524C-9521-43CC-9348-E6B55B5631F2}" type="sibTrans" cxnId="{4F824CB7-6353-4DA7-9B9C-1EBBCC03F859}">
      <dgm:prSet/>
      <dgm:spPr/>
      <dgm:t>
        <a:bodyPr/>
        <a:lstStyle/>
        <a:p>
          <a:endParaRPr lang="en-US"/>
        </a:p>
      </dgm:t>
    </dgm:pt>
    <dgm:pt modelId="{A6274C7D-F499-4245-A360-0ECD1FD9055D}" type="pres">
      <dgm:prSet presAssocID="{042E0F6C-FD00-4A59-B121-31262F4C0068}" presName="linear" presStyleCnt="0">
        <dgm:presLayoutVars>
          <dgm:animLvl val="lvl"/>
          <dgm:resizeHandles val="exact"/>
        </dgm:presLayoutVars>
      </dgm:prSet>
      <dgm:spPr/>
    </dgm:pt>
    <dgm:pt modelId="{1BDC4F94-B670-4B60-B93B-82C30495B744}" type="pres">
      <dgm:prSet presAssocID="{CBC474E0-DE5F-41D8-8C47-1BA9AE3C41B5}" presName="parentText" presStyleLbl="node1" presStyleIdx="0" presStyleCnt="4">
        <dgm:presLayoutVars>
          <dgm:chMax val="0"/>
          <dgm:bulletEnabled val="1"/>
        </dgm:presLayoutVars>
      </dgm:prSet>
      <dgm:spPr/>
    </dgm:pt>
    <dgm:pt modelId="{3FC06268-369F-4C48-BEC6-DDA83C0F6D34}" type="pres">
      <dgm:prSet presAssocID="{22F7F38D-28BA-4D45-8700-373D6410EA62}" presName="spacer" presStyleCnt="0"/>
      <dgm:spPr/>
    </dgm:pt>
    <dgm:pt modelId="{FF80D293-0707-4409-A5CF-4EF82383D903}" type="pres">
      <dgm:prSet presAssocID="{A92F0F07-EF2E-42F0-A330-7EB3B21DCBC0}" presName="parentText" presStyleLbl="node1" presStyleIdx="1" presStyleCnt="4">
        <dgm:presLayoutVars>
          <dgm:chMax val="0"/>
          <dgm:bulletEnabled val="1"/>
        </dgm:presLayoutVars>
      </dgm:prSet>
      <dgm:spPr/>
    </dgm:pt>
    <dgm:pt modelId="{86D3D4A9-A40F-4DEF-A346-A4A84AF8BA60}" type="pres">
      <dgm:prSet presAssocID="{5B0967A4-B7A0-40DD-8F9D-6396C86849ED}" presName="spacer" presStyleCnt="0"/>
      <dgm:spPr/>
    </dgm:pt>
    <dgm:pt modelId="{AF0FBF32-FED9-4D14-A6A6-A28E77264988}" type="pres">
      <dgm:prSet presAssocID="{4E0C5052-9C06-48C5-AA27-125CABFD0BBA}" presName="parentText" presStyleLbl="node1" presStyleIdx="2" presStyleCnt="4">
        <dgm:presLayoutVars>
          <dgm:chMax val="0"/>
          <dgm:bulletEnabled val="1"/>
        </dgm:presLayoutVars>
      </dgm:prSet>
      <dgm:spPr/>
    </dgm:pt>
    <dgm:pt modelId="{C3941DE3-D987-46D6-82EE-083B81507C65}" type="pres">
      <dgm:prSet presAssocID="{4754E86B-4588-452E-9507-68EBA68C1B98}" presName="spacer" presStyleCnt="0"/>
      <dgm:spPr/>
    </dgm:pt>
    <dgm:pt modelId="{0735B673-290B-448C-A1A0-0F1C0F35FE49}" type="pres">
      <dgm:prSet presAssocID="{CD31BDB8-9F76-4E8E-ABDB-9BE033571354}" presName="parentText" presStyleLbl="node1" presStyleIdx="3" presStyleCnt="4">
        <dgm:presLayoutVars>
          <dgm:chMax val="0"/>
          <dgm:bulletEnabled val="1"/>
        </dgm:presLayoutVars>
      </dgm:prSet>
      <dgm:spPr/>
    </dgm:pt>
  </dgm:ptLst>
  <dgm:cxnLst>
    <dgm:cxn modelId="{C38F490A-6C3F-4915-8A23-1AF9D8DDBAE0}" srcId="{042E0F6C-FD00-4A59-B121-31262F4C0068}" destId="{4E0C5052-9C06-48C5-AA27-125CABFD0BBA}" srcOrd="2" destOrd="0" parTransId="{9B268043-EA92-4092-B4EC-5A1774C815B4}" sibTransId="{4754E86B-4588-452E-9507-68EBA68C1B98}"/>
    <dgm:cxn modelId="{65139148-9200-42B2-9C04-BA02A55824BA}" type="presOf" srcId="{A92F0F07-EF2E-42F0-A330-7EB3B21DCBC0}" destId="{FF80D293-0707-4409-A5CF-4EF82383D903}" srcOrd="0" destOrd="0" presId="urn:microsoft.com/office/officeart/2005/8/layout/vList2"/>
    <dgm:cxn modelId="{FF99CA8A-DF62-45F9-B76E-652F9AF2C7B8}" type="presOf" srcId="{CD31BDB8-9F76-4E8E-ABDB-9BE033571354}" destId="{0735B673-290B-448C-A1A0-0F1C0F35FE49}" srcOrd="0" destOrd="0" presId="urn:microsoft.com/office/officeart/2005/8/layout/vList2"/>
    <dgm:cxn modelId="{5C28F99B-3B5B-47F7-A5C6-FBB66C0DDE3A}" type="presOf" srcId="{042E0F6C-FD00-4A59-B121-31262F4C0068}" destId="{A6274C7D-F499-4245-A360-0ECD1FD9055D}" srcOrd="0" destOrd="0" presId="urn:microsoft.com/office/officeart/2005/8/layout/vList2"/>
    <dgm:cxn modelId="{9330F09D-B17A-4552-A4CA-37EBD2368787}" type="presOf" srcId="{4E0C5052-9C06-48C5-AA27-125CABFD0BBA}" destId="{AF0FBF32-FED9-4D14-A6A6-A28E77264988}" srcOrd="0" destOrd="0" presId="urn:microsoft.com/office/officeart/2005/8/layout/vList2"/>
    <dgm:cxn modelId="{A8BBC8A0-1781-414F-B722-407FD4D74F7E}" type="presOf" srcId="{CBC474E0-DE5F-41D8-8C47-1BA9AE3C41B5}" destId="{1BDC4F94-B670-4B60-B93B-82C30495B744}" srcOrd="0" destOrd="0" presId="urn:microsoft.com/office/officeart/2005/8/layout/vList2"/>
    <dgm:cxn modelId="{3934E4B4-FBA5-405A-A59F-4866E53D58DF}" srcId="{042E0F6C-FD00-4A59-B121-31262F4C0068}" destId="{CBC474E0-DE5F-41D8-8C47-1BA9AE3C41B5}" srcOrd="0" destOrd="0" parTransId="{0C8BD397-1BE6-4EAF-9EE8-8BA14CE0C199}" sibTransId="{22F7F38D-28BA-4D45-8700-373D6410EA62}"/>
    <dgm:cxn modelId="{4F824CB7-6353-4DA7-9B9C-1EBBCC03F859}" srcId="{042E0F6C-FD00-4A59-B121-31262F4C0068}" destId="{CD31BDB8-9F76-4E8E-ABDB-9BE033571354}" srcOrd="3" destOrd="0" parTransId="{93561EBE-9B99-46D5-A1C2-2B00A94C76AF}" sibTransId="{9725524C-9521-43CC-9348-E6B55B5631F2}"/>
    <dgm:cxn modelId="{20C5CBFF-0F08-4D14-8F7C-EFEA2130CD82}" srcId="{042E0F6C-FD00-4A59-B121-31262F4C0068}" destId="{A92F0F07-EF2E-42F0-A330-7EB3B21DCBC0}" srcOrd="1" destOrd="0" parTransId="{D7CAB415-6BE8-4493-B263-1A8AF7857DE2}" sibTransId="{5B0967A4-B7A0-40DD-8F9D-6396C86849ED}"/>
    <dgm:cxn modelId="{F0E8AFE0-173B-4BD5-B5B5-345003132248}" type="presParOf" srcId="{A6274C7D-F499-4245-A360-0ECD1FD9055D}" destId="{1BDC4F94-B670-4B60-B93B-82C30495B744}" srcOrd="0" destOrd="0" presId="urn:microsoft.com/office/officeart/2005/8/layout/vList2"/>
    <dgm:cxn modelId="{A1F5B0C5-BC93-49C9-8F21-29DD5EFD94CA}" type="presParOf" srcId="{A6274C7D-F499-4245-A360-0ECD1FD9055D}" destId="{3FC06268-369F-4C48-BEC6-DDA83C0F6D34}" srcOrd="1" destOrd="0" presId="urn:microsoft.com/office/officeart/2005/8/layout/vList2"/>
    <dgm:cxn modelId="{1FB48F99-5ACC-490D-BC75-9B0271899603}" type="presParOf" srcId="{A6274C7D-F499-4245-A360-0ECD1FD9055D}" destId="{FF80D293-0707-4409-A5CF-4EF82383D903}" srcOrd="2" destOrd="0" presId="urn:microsoft.com/office/officeart/2005/8/layout/vList2"/>
    <dgm:cxn modelId="{9EB39932-35F2-410C-856A-2B18B1492E0D}" type="presParOf" srcId="{A6274C7D-F499-4245-A360-0ECD1FD9055D}" destId="{86D3D4A9-A40F-4DEF-A346-A4A84AF8BA60}" srcOrd="3" destOrd="0" presId="urn:microsoft.com/office/officeart/2005/8/layout/vList2"/>
    <dgm:cxn modelId="{C590A21A-DB8D-45E7-94B3-A24A38D0449E}" type="presParOf" srcId="{A6274C7D-F499-4245-A360-0ECD1FD9055D}" destId="{AF0FBF32-FED9-4D14-A6A6-A28E77264988}" srcOrd="4" destOrd="0" presId="urn:microsoft.com/office/officeart/2005/8/layout/vList2"/>
    <dgm:cxn modelId="{EDC37991-4B16-4CAA-9794-71D877FA8A58}" type="presParOf" srcId="{A6274C7D-F499-4245-A360-0ECD1FD9055D}" destId="{C3941DE3-D987-46D6-82EE-083B81507C65}" srcOrd="5" destOrd="0" presId="urn:microsoft.com/office/officeart/2005/8/layout/vList2"/>
    <dgm:cxn modelId="{45ACE172-6FD6-4445-9A82-B8EA6AAC9396}" type="presParOf" srcId="{A6274C7D-F499-4245-A360-0ECD1FD9055D}" destId="{0735B673-290B-448C-A1A0-0F1C0F35FE49}"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5EC3BB6-31B9-4ED6-A883-7545EE69B392}" type="doc">
      <dgm:prSet loTypeId="urn:microsoft.com/office/officeart/2005/8/layout/process1" loCatId="process" qsTypeId="urn:microsoft.com/office/officeart/2005/8/quickstyle/simple1" qsCatId="simple" csTypeId="urn:microsoft.com/office/officeart/2005/8/colors/accent0_1" csCatId="mainScheme" phldr="1"/>
      <dgm:spPr/>
      <dgm:t>
        <a:bodyPr/>
        <a:lstStyle/>
        <a:p>
          <a:endParaRPr lang="en-US"/>
        </a:p>
      </dgm:t>
    </dgm:pt>
    <dgm:pt modelId="{F7F1DB21-516F-4DF3-9CB6-1BD744ED4380}">
      <dgm:prSet custT="1"/>
      <dgm:spPr/>
      <dgm:t>
        <a:bodyPr/>
        <a:lstStyle/>
        <a:p>
          <a:pPr rtl="0"/>
          <a:r>
            <a:rPr lang="en-US" sz="1500" dirty="0"/>
            <a:t>First of all, it is important to clearly define the change along with also accessing the business goals. </a:t>
          </a:r>
        </a:p>
      </dgm:t>
    </dgm:pt>
    <dgm:pt modelId="{8E753C52-1407-43D9-8B7F-49F9EE9FED90}" type="parTrans" cxnId="{E4159F88-9AD4-4527-9FC1-3F3D1AA34323}">
      <dgm:prSet/>
      <dgm:spPr/>
      <dgm:t>
        <a:bodyPr/>
        <a:lstStyle/>
        <a:p>
          <a:endParaRPr lang="en-US"/>
        </a:p>
      </dgm:t>
    </dgm:pt>
    <dgm:pt modelId="{9C42084A-F5F2-481D-8295-1410D8610625}" type="sibTrans" cxnId="{E4159F88-9AD4-4527-9FC1-3F3D1AA34323}">
      <dgm:prSet/>
      <dgm:spPr/>
      <dgm:t>
        <a:bodyPr/>
        <a:lstStyle/>
        <a:p>
          <a:endParaRPr lang="en-US"/>
        </a:p>
      </dgm:t>
    </dgm:pt>
    <dgm:pt modelId="{2E77CE6F-3B82-41BF-9F9E-6DD6099E5D87}">
      <dgm:prSet custT="1"/>
      <dgm:spPr/>
      <dgm:t>
        <a:bodyPr/>
        <a:lstStyle/>
        <a:p>
          <a:pPr rtl="0"/>
          <a:r>
            <a:rPr lang="en-US" sz="1500" dirty="0"/>
            <a:t>To be able to determine impacts and consequently be able to understand who all be affected. </a:t>
          </a:r>
        </a:p>
      </dgm:t>
    </dgm:pt>
    <dgm:pt modelId="{08B68406-47FC-4EED-BB19-827950040906}" type="parTrans" cxnId="{6F33CB3F-B773-40E0-858A-5C98F00E6CBE}">
      <dgm:prSet/>
      <dgm:spPr/>
      <dgm:t>
        <a:bodyPr/>
        <a:lstStyle/>
        <a:p>
          <a:endParaRPr lang="en-US"/>
        </a:p>
      </dgm:t>
    </dgm:pt>
    <dgm:pt modelId="{0F44727A-6960-4558-B464-8367577930E0}" type="sibTrans" cxnId="{6F33CB3F-B773-40E0-858A-5C98F00E6CBE}">
      <dgm:prSet/>
      <dgm:spPr/>
      <dgm:t>
        <a:bodyPr/>
        <a:lstStyle/>
        <a:p>
          <a:endParaRPr lang="en-US"/>
        </a:p>
      </dgm:t>
    </dgm:pt>
    <dgm:pt modelId="{F3171D4D-4D61-43B9-B6F7-2BE768378149}">
      <dgm:prSet custT="1"/>
      <dgm:spPr/>
      <dgm:t>
        <a:bodyPr/>
        <a:lstStyle/>
        <a:p>
          <a:pPr rtl="0"/>
          <a:r>
            <a:rPr lang="en-US" sz="1500" dirty="0"/>
            <a:t>TO develop a communication strategy.</a:t>
          </a:r>
        </a:p>
      </dgm:t>
    </dgm:pt>
    <dgm:pt modelId="{9CA4293D-C3A4-4238-97FD-92AFA5621133}" type="parTrans" cxnId="{11801A0B-DACB-447B-8F3D-FE87F0C50C27}">
      <dgm:prSet/>
      <dgm:spPr/>
      <dgm:t>
        <a:bodyPr/>
        <a:lstStyle/>
        <a:p>
          <a:endParaRPr lang="en-US"/>
        </a:p>
      </dgm:t>
    </dgm:pt>
    <dgm:pt modelId="{A773DA81-F486-4DF8-BBDE-D1542BED4809}" type="sibTrans" cxnId="{11801A0B-DACB-447B-8F3D-FE87F0C50C27}">
      <dgm:prSet/>
      <dgm:spPr/>
      <dgm:t>
        <a:bodyPr/>
        <a:lstStyle/>
        <a:p>
          <a:endParaRPr lang="en-US"/>
        </a:p>
      </dgm:t>
    </dgm:pt>
    <dgm:pt modelId="{ADDB84B8-5E71-4C43-BDE8-8CA72BBD1AA7}">
      <dgm:prSet custT="1"/>
      <dgm:spPr/>
      <dgm:t>
        <a:bodyPr/>
        <a:lstStyle/>
        <a:p>
          <a:pPr rtl="0"/>
          <a:r>
            <a:rPr lang="en-US" sz="1500" dirty="0"/>
            <a:t>To also provide effective training. </a:t>
          </a:r>
        </a:p>
      </dgm:t>
    </dgm:pt>
    <dgm:pt modelId="{32002DAD-E11A-4F00-AC81-11F0FC03BB5C}" type="parTrans" cxnId="{5D1D72BA-71E4-4A46-BA3A-0A6DC03E7E89}">
      <dgm:prSet/>
      <dgm:spPr/>
      <dgm:t>
        <a:bodyPr/>
        <a:lstStyle/>
        <a:p>
          <a:endParaRPr lang="en-US"/>
        </a:p>
      </dgm:t>
    </dgm:pt>
    <dgm:pt modelId="{39172CAE-F27E-45C5-BC7B-01B9755A723C}" type="sibTrans" cxnId="{5D1D72BA-71E4-4A46-BA3A-0A6DC03E7E89}">
      <dgm:prSet/>
      <dgm:spPr/>
      <dgm:t>
        <a:bodyPr/>
        <a:lstStyle/>
        <a:p>
          <a:endParaRPr lang="en-US"/>
        </a:p>
      </dgm:t>
    </dgm:pt>
    <dgm:pt modelId="{0B26F804-FFCC-4FA8-9AFD-848E962AB72B}">
      <dgm:prSet custT="1"/>
      <dgm:spPr/>
      <dgm:t>
        <a:bodyPr/>
        <a:lstStyle/>
        <a:p>
          <a:pPr rtl="0"/>
          <a:r>
            <a:rPr lang="en-US" sz="1500" dirty="0"/>
            <a:t>To develop and also implement a support structure. </a:t>
          </a:r>
        </a:p>
      </dgm:t>
    </dgm:pt>
    <dgm:pt modelId="{4CEA3C10-5D0F-4DEF-ADA6-596CF919CF8D}" type="parTrans" cxnId="{8582AE1E-F3E9-465C-AE94-D367D2B153DA}">
      <dgm:prSet/>
      <dgm:spPr/>
      <dgm:t>
        <a:bodyPr/>
        <a:lstStyle/>
        <a:p>
          <a:endParaRPr lang="en-US"/>
        </a:p>
      </dgm:t>
    </dgm:pt>
    <dgm:pt modelId="{19C3F6D4-4B0D-40E9-B4B5-4A91C6FFEE9F}" type="sibTrans" cxnId="{8582AE1E-F3E9-465C-AE94-D367D2B153DA}">
      <dgm:prSet/>
      <dgm:spPr/>
      <dgm:t>
        <a:bodyPr/>
        <a:lstStyle/>
        <a:p>
          <a:endParaRPr lang="en-US"/>
        </a:p>
      </dgm:t>
    </dgm:pt>
    <dgm:pt modelId="{0C0BF005-F2F4-4622-872B-198B24CC2586}">
      <dgm:prSet custT="1"/>
      <dgm:spPr/>
      <dgm:t>
        <a:bodyPr/>
        <a:lstStyle/>
        <a:p>
          <a:pPr rtl="0"/>
          <a:r>
            <a:rPr lang="en-US" sz="1500" dirty="0"/>
            <a:t>To be able to measure the change process.</a:t>
          </a:r>
        </a:p>
      </dgm:t>
    </dgm:pt>
    <dgm:pt modelId="{20C418F8-1878-4D6C-B70C-9DF1D1601B14}" type="parTrans" cxnId="{ECAD8517-07C8-4E53-BA3E-551F1B1BCB86}">
      <dgm:prSet/>
      <dgm:spPr/>
      <dgm:t>
        <a:bodyPr/>
        <a:lstStyle/>
        <a:p>
          <a:endParaRPr lang="en-US"/>
        </a:p>
      </dgm:t>
    </dgm:pt>
    <dgm:pt modelId="{DEAD7A9B-C991-4969-AFED-4C750E67C43E}" type="sibTrans" cxnId="{ECAD8517-07C8-4E53-BA3E-551F1B1BCB86}">
      <dgm:prSet/>
      <dgm:spPr/>
      <dgm:t>
        <a:bodyPr/>
        <a:lstStyle/>
        <a:p>
          <a:endParaRPr lang="en-US"/>
        </a:p>
      </dgm:t>
    </dgm:pt>
    <dgm:pt modelId="{8C5E4B4C-5572-4826-BECE-BBC2817012DA}" type="pres">
      <dgm:prSet presAssocID="{95EC3BB6-31B9-4ED6-A883-7545EE69B392}" presName="Name0" presStyleCnt="0">
        <dgm:presLayoutVars>
          <dgm:dir/>
          <dgm:resizeHandles val="exact"/>
        </dgm:presLayoutVars>
      </dgm:prSet>
      <dgm:spPr/>
    </dgm:pt>
    <dgm:pt modelId="{ECECE9DC-6D00-4BDA-AAAD-4C73CCC9B55C}" type="pres">
      <dgm:prSet presAssocID="{F7F1DB21-516F-4DF3-9CB6-1BD744ED4380}" presName="node" presStyleLbl="node1" presStyleIdx="0" presStyleCnt="6">
        <dgm:presLayoutVars>
          <dgm:bulletEnabled val="1"/>
        </dgm:presLayoutVars>
      </dgm:prSet>
      <dgm:spPr/>
    </dgm:pt>
    <dgm:pt modelId="{513614C4-BDA1-4882-B19D-1C609DCCF1AB}" type="pres">
      <dgm:prSet presAssocID="{9C42084A-F5F2-481D-8295-1410D8610625}" presName="sibTrans" presStyleLbl="sibTrans2D1" presStyleIdx="0" presStyleCnt="5"/>
      <dgm:spPr/>
    </dgm:pt>
    <dgm:pt modelId="{10C1B5C1-3F49-4B47-BC0C-F0BCA2926BF6}" type="pres">
      <dgm:prSet presAssocID="{9C42084A-F5F2-481D-8295-1410D8610625}" presName="connectorText" presStyleLbl="sibTrans2D1" presStyleIdx="0" presStyleCnt="5"/>
      <dgm:spPr/>
    </dgm:pt>
    <dgm:pt modelId="{9A618DA1-1F74-4AF9-9021-FCB38BFF0984}" type="pres">
      <dgm:prSet presAssocID="{2E77CE6F-3B82-41BF-9F9E-6DD6099E5D87}" presName="node" presStyleLbl="node1" presStyleIdx="1" presStyleCnt="6">
        <dgm:presLayoutVars>
          <dgm:bulletEnabled val="1"/>
        </dgm:presLayoutVars>
      </dgm:prSet>
      <dgm:spPr/>
    </dgm:pt>
    <dgm:pt modelId="{EC082977-9AAC-47F4-BCAF-BD27330B1B41}" type="pres">
      <dgm:prSet presAssocID="{0F44727A-6960-4558-B464-8367577930E0}" presName="sibTrans" presStyleLbl="sibTrans2D1" presStyleIdx="1" presStyleCnt="5"/>
      <dgm:spPr/>
    </dgm:pt>
    <dgm:pt modelId="{5C38D4B9-0EF3-489C-9164-CD1CAFA5F43B}" type="pres">
      <dgm:prSet presAssocID="{0F44727A-6960-4558-B464-8367577930E0}" presName="connectorText" presStyleLbl="sibTrans2D1" presStyleIdx="1" presStyleCnt="5"/>
      <dgm:spPr/>
    </dgm:pt>
    <dgm:pt modelId="{6BD2CC77-379D-4476-ADDE-F4A07DEA1BC0}" type="pres">
      <dgm:prSet presAssocID="{F3171D4D-4D61-43B9-B6F7-2BE768378149}" presName="node" presStyleLbl="node1" presStyleIdx="2" presStyleCnt="6">
        <dgm:presLayoutVars>
          <dgm:bulletEnabled val="1"/>
        </dgm:presLayoutVars>
      </dgm:prSet>
      <dgm:spPr/>
    </dgm:pt>
    <dgm:pt modelId="{47AA1F0A-C900-4A91-9F71-AF3CCB8ABF80}" type="pres">
      <dgm:prSet presAssocID="{A773DA81-F486-4DF8-BBDE-D1542BED4809}" presName="sibTrans" presStyleLbl="sibTrans2D1" presStyleIdx="2" presStyleCnt="5"/>
      <dgm:spPr/>
    </dgm:pt>
    <dgm:pt modelId="{B5A671B9-C2A9-49E1-87A1-B3D365F2FC33}" type="pres">
      <dgm:prSet presAssocID="{A773DA81-F486-4DF8-BBDE-D1542BED4809}" presName="connectorText" presStyleLbl="sibTrans2D1" presStyleIdx="2" presStyleCnt="5"/>
      <dgm:spPr/>
    </dgm:pt>
    <dgm:pt modelId="{1AD63135-B782-4692-B52C-27C3B2AEDD8C}" type="pres">
      <dgm:prSet presAssocID="{ADDB84B8-5E71-4C43-BDE8-8CA72BBD1AA7}" presName="node" presStyleLbl="node1" presStyleIdx="3" presStyleCnt="6">
        <dgm:presLayoutVars>
          <dgm:bulletEnabled val="1"/>
        </dgm:presLayoutVars>
      </dgm:prSet>
      <dgm:spPr/>
    </dgm:pt>
    <dgm:pt modelId="{F941DE3A-838E-478B-9EC3-FE03B35EDD47}" type="pres">
      <dgm:prSet presAssocID="{39172CAE-F27E-45C5-BC7B-01B9755A723C}" presName="sibTrans" presStyleLbl="sibTrans2D1" presStyleIdx="3" presStyleCnt="5"/>
      <dgm:spPr/>
    </dgm:pt>
    <dgm:pt modelId="{D3B9AD2D-F466-4798-80A3-5620ADAD5640}" type="pres">
      <dgm:prSet presAssocID="{39172CAE-F27E-45C5-BC7B-01B9755A723C}" presName="connectorText" presStyleLbl="sibTrans2D1" presStyleIdx="3" presStyleCnt="5"/>
      <dgm:spPr/>
    </dgm:pt>
    <dgm:pt modelId="{0CB2E294-5345-40FE-AC95-96A3D3C0CC40}" type="pres">
      <dgm:prSet presAssocID="{0B26F804-FFCC-4FA8-9AFD-848E962AB72B}" presName="node" presStyleLbl="node1" presStyleIdx="4" presStyleCnt="6">
        <dgm:presLayoutVars>
          <dgm:bulletEnabled val="1"/>
        </dgm:presLayoutVars>
      </dgm:prSet>
      <dgm:spPr/>
    </dgm:pt>
    <dgm:pt modelId="{8702437D-3C35-4705-9294-966B46626CFD}" type="pres">
      <dgm:prSet presAssocID="{19C3F6D4-4B0D-40E9-B4B5-4A91C6FFEE9F}" presName="sibTrans" presStyleLbl="sibTrans2D1" presStyleIdx="4" presStyleCnt="5"/>
      <dgm:spPr/>
    </dgm:pt>
    <dgm:pt modelId="{FAECA78C-306B-4DC8-A743-3C8988FFA543}" type="pres">
      <dgm:prSet presAssocID="{19C3F6D4-4B0D-40E9-B4B5-4A91C6FFEE9F}" presName="connectorText" presStyleLbl="sibTrans2D1" presStyleIdx="4" presStyleCnt="5"/>
      <dgm:spPr/>
    </dgm:pt>
    <dgm:pt modelId="{0F216F43-9D95-4396-BDDB-8B0141B5FB28}" type="pres">
      <dgm:prSet presAssocID="{0C0BF005-F2F4-4622-872B-198B24CC2586}" presName="node" presStyleLbl="node1" presStyleIdx="5" presStyleCnt="6">
        <dgm:presLayoutVars>
          <dgm:bulletEnabled val="1"/>
        </dgm:presLayoutVars>
      </dgm:prSet>
      <dgm:spPr/>
    </dgm:pt>
  </dgm:ptLst>
  <dgm:cxnLst>
    <dgm:cxn modelId="{F5A26B04-D043-4238-9D75-2802F7F48FFD}" type="presOf" srcId="{0B26F804-FFCC-4FA8-9AFD-848E962AB72B}" destId="{0CB2E294-5345-40FE-AC95-96A3D3C0CC40}" srcOrd="0" destOrd="0" presId="urn:microsoft.com/office/officeart/2005/8/layout/process1"/>
    <dgm:cxn modelId="{03AF6005-D8DB-459D-BDDD-103C2E9DC690}" type="presOf" srcId="{F3171D4D-4D61-43B9-B6F7-2BE768378149}" destId="{6BD2CC77-379D-4476-ADDE-F4A07DEA1BC0}" srcOrd="0" destOrd="0" presId="urn:microsoft.com/office/officeart/2005/8/layout/process1"/>
    <dgm:cxn modelId="{1D1D6609-1F3C-48C6-B856-946D3F3BDE2E}" type="presOf" srcId="{39172CAE-F27E-45C5-BC7B-01B9755A723C}" destId="{D3B9AD2D-F466-4798-80A3-5620ADAD5640}" srcOrd="1" destOrd="0" presId="urn:microsoft.com/office/officeart/2005/8/layout/process1"/>
    <dgm:cxn modelId="{11801A0B-DACB-447B-8F3D-FE87F0C50C27}" srcId="{95EC3BB6-31B9-4ED6-A883-7545EE69B392}" destId="{F3171D4D-4D61-43B9-B6F7-2BE768378149}" srcOrd="2" destOrd="0" parTransId="{9CA4293D-C3A4-4238-97FD-92AFA5621133}" sibTransId="{A773DA81-F486-4DF8-BBDE-D1542BED4809}"/>
    <dgm:cxn modelId="{CB05B712-D0D7-4660-AF5F-C2C9AD845C34}" type="presOf" srcId="{A773DA81-F486-4DF8-BBDE-D1542BED4809}" destId="{B5A671B9-C2A9-49E1-87A1-B3D365F2FC33}" srcOrd="1" destOrd="0" presId="urn:microsoft.com/office/officeart/2005/8/layout/process1"/>
    <dgm:cxn modelId="{ECAD8517-07C8-4E53-BA3E-551F1B1BCB86}" srcId="{95EC3BB6-31B9-4ED6-A883-7545EE69B392}" destId="{0C0BF005-F2F4-4622-872B-198B24CC2586}" srcOrd="5" destOrd="0" parTransId="{20C418F8-1878-4D6C-B70C-9DF1D1601B14}" sibTransId="{DEAD7A9B-C991-4969-AFED-4C750E67C43E}"/>
    <dgm:cxn modelId="{8582AE1E-F3E9-465C-AE94-D367D2B153DA}" srcId="{95EC3BB6-31B9-4ED6-A883-7545EE69B392}" destId="{0B26F804-FFCC-4FA8-9AFD-848E962AB72B}" srcOrd="4" destOrd="0" parTransId="{4CEA3C10-5D0F-4DEF-ADA6-596CF919CF8D}" sibTransId="{19C3F6D4-4B0D-40E9-B4B5-4A91C6FFEE9F}"/>
    <dgm:cxn modelId="{FE754E27-C22A-4E22-8943-21F0CEB1C197}" type="presOf" srcId="{2E77CE6F-3B82-41BF-9F9E-6DD6099E5D87}" destId="{9A618DA1-1F74-4AF9-9021-FCB38BFF0984}" srcOrd="0" destOrd="0" presId="urn:microsoft.com/office/officeart/2005/8/layout/process1"/>
    <dgm:cxn modelId="{9841652A-F227-43D7-9023-B22A55F1814B}" type="presOf" srcId="{F7F1DB21-516F-4DF3-9CB6-1BD744ED4380}" destId="{ECECE9DC-6D00-4BDA-AAAD-4C73CCC9B55C}" srcOrd="0" destOrd="0" presId="urn:microsoft.com/office/officeart/2005/8/layout/process1"/>
    <dgm:cxn modelId="{DC45EE34-3C40-40A3-B107-6A747B5AD7B8}" type="presOf" srcId="{0F44727A-6960-4558-B464-8367577930E0}" destId="{EC082977-9AAC-47F4-BCAF-BD27330B1B41}" srcOrd="0" destOrd="0" presId="urn:microsoft.com/office/officeart/2005/8/layout/process1"/>
    <dgm:cxn modelId="{35F4C538-94E2-421A-B50A-71044A5D93D8}" type="presOf" srcId="{0F44727A-6960-4558-B464-8367577930E0}" destId="{5C38D4B9-0EF3-489C-9164-CD1CAFA5F43B}" srcOrd="1" destOrd="0" presId="urn:microsoft.com/office/officeart/2005/8/layout/process1"/>
    <dgm:cxn modelId="{6F33CB3F-B773-40E0-858A-5C98F00E6CBE}" srcId="{95EC3BB6-31B9-4ED6-A883-7545EE69B392}" destId="{2E77CE6F-3B82-41BF-9F9E-6DD6099E5D87}" srcOrd="1" destOrd="0" parTransId="{08B68406-47FC-4EED-BB19-827950040906}" sibTransId="{0F44727A-6960-4558-B464-8367577930E0}"/>
    <dgm:cxn modelId="{24AE9F42-A002-4368-9026-DA1538B50E2D}" type="presOf" srcId="{39172CAE-F27E-45C5-BC7B-01B9755A723C}" destId="{F941DE3A-838E-478B-9EC3-FE03B35EDD47}" srcOrd="0" destOrd="0" presId="urn:microsoft.com/office/officeart/2005/8/layout/process1"/>
    <dgm:cxn modelId="{0159F450-890B-4307-A915-327A83ABFF46}" type="presOf" srcId="{19C3F6D4-4B0D-40E9-B4B5-4A91C6FFEE9F}" destId="{8702437D-3C35-4705-9294-966B46626CFD}" srcOrd="0" destOrd="0" presId="urn:microsoft.com/office/officeart/2005/8/layout/process1"/>
    <dgm:cxn modelId="{5E4F3981-0C86-4846-88D3-898661F98F7D}" type="presOf" srcId="{9C42084A-F5F2-481D-8295-1410D8610625}" destId="{513614C4-BDA1-4882-B19D-1C609DCCF1AB}" srcOrd="0" destOrd="0" presId="urn:microsoft.com/office/officeart/2005/8/layout/process1"/>
    <dgm:cxn modelId="{E4159F88-9AD4-4527-9FC1-3F3D1AA34323}" srcId="{95EC3BB6-31B9-4ED6-A883-7545EE69B392}" destId="{F7F1DB21-516F-4DF3-9CB6-1BD744ED4380}" srcOrd="0" destOrd="0" parTransId="{8E753C52-1407-43D9-8B7F-49F9EE9FED90}" sibTransId="{9C42084A-F5F2-481D-8295-1410D8610625}"/>
    <dgm:cxn modelId="{826C2A93-D553-44CE-8D2C-8E4E3914CDFF}" type="presOf" srcId="{0C0BF005-F2F4-4622-872B-198B24CC2586}" destId="{0F216F43-9D95-4396-BDDB-8B0141B5FB28}" srcOrd="0" destOrd="0" presId="urn:microsoft.com/office/officeart/2005/8/layout/process1"/>
    <dgm:cxn modelId="{BB8675B8-8A20-47BF-85F9-BA5414D6ED8B}" type="presOf" srcId="{19C3F6D4-4B0D-40E9-B4B5-4A91C6FFEE9F}" destId="{FAECA78C-306B-4DC8-A743-3C8988FFA543}" srcOrd="1" destOrd="0" presId="urn:microsoft.com/office/officeart/2005/8/layout/process1"/>
    <dgm:cxn modelId="{5D1D72BA-71E4-4A46-BA3A-0A6DC03E7E89}" srcId="{95EC3BB6-31B9-4ED6-A883-7545EE69B392}" destId="{ADDB84B8-5E71-4C43-BDE8-8CA72BBD1AA7}" srcOrd="3" destOrd="0" parTransId="{32002DAD-E11A-4F00-AC81-11F0FC03BB5C}" sibTransId="{39172CAE-F27E-45C5-BC7B-01B9755A723C}"/>
    <dgm:cxn modelId="{2803CFC7-C9EB-49DF-8B2F-CD86B886F7E0}" type="presOf" srcId="{95EC3BB6-31B9-4ED6-A883-7545EE69B392}" destId="{8C5E4B4C-5572-4826-BECE-BBC2817012DA}" srcOrd="0" destOrd="0" presId="urn:microsoft.com/office/officeart/2005/8/layout/process1"/>
    <dgm:cxn modelId="{B79D33CA-EA92-4A93-AFE4-1E7890BFE486}" type="presOf" srcId="{9C42084A-F5F2-481D-8295-1410D8610625}" destId="{10C1B5C1-3F49-4B47-BC0C-F0BCA2926BF6}" srcOrd="1" destOrd="0" presId="urn:microsoft.com/office/officeart/2005/8/layout/process1"/>
    <dgm:cxn modelId="{79A14ED5-985B-4C1B-B12E-2030E1B698BD}" type="presOf" srcId="{ADDB84B8-5E71-4C43-BDE8-8CA72BBD1AA7}" destId="{1AD63135-B782-4692-B52C-27C3B2AEDD8C}" srcOrd="0" destOrd="0" presId="urn:microsoft.com/office/officeart/2005/8/layout/process1"/>
    <dgm:cxn modelId="{60A62AFE-B4EB-4EE6-8FEF-DB20631FF598}" type="presOf" srcId="{A773DA81-F486-4DF8-BBDE-D1542BED4809}" destId="{47AA1F0A-C900-4A91-9F71-AF3CCB8ABF80}" srcOrd="0" destOrd="0" presId="urn:microsoft.com/office/officeart/2005/8/layout/process1"/>
    <dgm:cxn modelId="{371C79BD-DDF7-42A5-9C45-56FCCE27CD87}" type="presParOf" srcId="{8C5E4B4C-5572-4826-BECE-BBC2817012DA}" destId="{ECECE9DC-6D00-4BDA-AAAD-4C73CCC9B55C}" srcOrd="0" destOrd="0" presId="urn:microsoft.com/office/officeart/2005/8/layout/process1"/>
    <dgm:cxn modelId="{CC2DF819-AA84-4900-B583-523418C4563D}" type="presParOf" srcId="{8C5E4B4C-5572-4826-BECE-BBC2817012DA}" destId="{513614C4-BDA1-4882-B19D-1C609DCCF1AB}" srcOrd="1" destOrd="0" presId="urn:microsoft.com/office/officeart/2005/8/layout/process1"/>
    <dgm:cxn modelId="{3F92E59D-B952-42C4-AA03-A6F82262A427}" type="presParOf" srcId="{513614C4-BDA1-4882-B19D-1C609DCCF1AB}" destId="{10C1B5C1-3F49-4B47-BC0C-F0BCA2926BF6}" srcOrd="0" destOrd="0" presId="urn:microsoft.com/office/officeart/2005/8/layout/process1"/>
    <dgm:cxn modelId="{A1C78951-8D13-4297-A134-B27C27CF42AF}" type="presParOf" srcId="{8C5E4B4C-5572-4826-BECE-BBC2817012DA}" destId="{9A618DA1-1F74-4AF9-9021-FCB38BFF0984}" srcOrd="2" destOrd="0" presId="urn:microsoft.com/office/officeart/2005/8/layout/process1"/>
    <dgm:cxn modelId="{7CF0B4CE-68EC-4FF9-8F73-B29D1FC6A32E}" type="presParOf" srcId="{8C5E4B4C-5572-4826-BECE-BBC2817012DA}" destId="{EC082977-9AAC-47F4-BCAF-BD27330B1B41}" srcOrd="3" destOrd="0" presId="urn:microsoft.com/office/officeart/2005/8/layout/process1"/>
    <dgm:cxn modelId="{3541D998-240C-4AE1-BAF3-7CA424CBB03F}" type="presParOf" srcId="{EC082977-9AAC-47F4-BCAF-BD27330B1B41}" destId="{5C38D4B9-0EF3-489C-9164-CD1CAFA5F43B}" srcOrd="0" destOrd="0" presId="urn:microsoft.com/office/officeart/2005/8/layout/process1"/>
    <dgm:cxn modelId="{A0ADCCF1-CD38-49D6-BDFB-AEE2DCE746C0}" type="presParOf" srcId="{8C5E4B4C-5572-4826-BECE-BBC2817012DA}" destId="{6BD2CC77-379D-4476-ADDE-F4A07DEA1BC0}" srcOrd="4" destOrd="0" presId="urn:microsoft.com/office/officeart/2005/8/layout/process1"/>
    <dgm:cxn modelId="{81F8FE94-96D4-4E08-90EF-E7C419A8D0E0}" type="presParOf" srcId="{8C5E4B4C-5572-4826-BECE-BBC2817012DA}" destId="{47AA1F0A-C900-4A91-9F71-AF3CCB8ABF80}" srcOrd="5" destOrd="0" presId="urn:microsoft.com/office/officeart/2005/8/layout/process1"/>
    <dgm:cxn modelId="{5A7ABF0D-7097-42B5-88CA-FBA600F046E8}" type="presParOf" srcId="{47AA1F0A-C900-4A91-9F71-AF3CCB8ABF80}" destId="{B5A671B9-C2A9-49E1-87A1-B3D365F2FC33}" srcOrd="0" destOrd="0" presId="urn:microsoft.com/office/officeart/2005/8/layout/process1"/>
    <dgm:cxn modelId="{FF7B77BF-DD6C-49D6-A7FA-A72FF41E143D}" type="presParOf" srcId="{8C5E4B4C-5572-4826-BECE-BBC2817012DA}" destId="{1AD63135-B782-4692-B52C-27C3B2AEDD8C}" srcOrd="6" destOrd="0" presId="urn:microsoft.com/office/officeart/2005/8/layout/process1"/>
    <dgm:cxn modelId="{F24063D5-0D94-4A65-9C36-B1231C1F8CC7}" type="presParOf" srcId="{8C5E4B4C-5572-4826-BECE-BBC2817012DA}" destId="{F941DE3A-838E-478B-9EC3-FE03B35EDD47}" srcOrd="7" destOrd="0" presId="urn:microsoft.com/office/officeart/2005/8/layout/process1"/>
    <dgm:cxn modelId="{481A9005-3EB1-447D-9806-EC65847CE7BE}" type="presParOf" srcId="{F941DE3A-838E-478B-9EC3-FE03B35EDD47}" destId="{D3B9AD2D-F466-4798-80A3-5620ADAD5640}" srcOrd="0" destOrd="0" presId="urn:microsoft.com/office/officeart/2005/8/layout/process1"/>
    <dgm:cxn modelId="{22F4BE94-E0AB-4821-A3A9-EE6D532C7400}" type="presParOf" srcId="{8C5E4B4C-5572-4826-BECE-BBC2817012DA}" destId="{0CB2E294-5345-40FE-AC95-96A3D3C0CC40}" srcOrd="8" destOrd="0" presId="urn:microsoft.com/office/officeart/2005/8/layout/process1"/>
    <dgm:cxn modelId="{AA15B88D-EBC3-405A-B417-5FFE7787EBE8}" type="presParOf" srcId="{8C5E4B4C-5572-4826-BECE-BBC2817012DA}" destId="{8702437D-3C35-4705-9294-966B46626CFD}" srcOrd="9" destOrd="0" presId="urn:microsoft.com/office/officeart/2005/8/layout/process1"/>
    <dgm:cxn modelId="{05350BE8-9337-4442-8FE6-3C4A42141EE6}" type="presParOf" srcId="{8702437D-3C35-4705-9294-966B46626CFD}" destId="{FAECA78C-306B-4DC8-A743-3C8988FFA543}" srcOrd="0" destOrd="0" presId="urn:microsoft.com/office/officeart/2005/8/layout/process1"/>
    <dgm:cxn modelId="{C1C7C7FD-B362-46AC-9DBA-75E5BF7C18F9}" type="presParOf" srcId="{8C5E4B4C-5572-4826-BECE-BBC2817012DA}" destId="{0F216F43-9D95-4396-BDDB-8B0141B5FB28}" srcOrd="10"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BA5C2AF-6AB3-49AE-81B0-C5C5D003A3AC}" type="doc">
      <dgm:prSet loTypeId="urn:microsoft.com/office/officeart/2005/8/layout/target3" loCatId="relationship" qsTypeId="urn:microsoft.com/office/officeart/2005/8/quickstyle/simple1" qsCatId="simple" csTypeId="urn:microsoft.com/office/officeart/2005/8/colors/accent1_2" csCatId="accent1"/>
      <dgm:spPr/>
      <dgm:t>
        <a:bodyPr/>
        <a:lstStyle/>
        <a:p>
          <a:endParaRPr lang="en-US"/>
        </a:p>
      </dgm:t>
    </dgm:pt>
    <dgm:pt modelId="{3694CF1D-353A-4D73-83CF-0BFB7A40AA71}">
      <dgm:prSet/>
      <dgm:spPr/>
      <dgm:t>
        <a:bodyPr/>
        <a:lstStyle/>
        <a:p>
          <a:pPr rtl="0"/>
          <a:r>
            <a:rPr lang="en-US" dirty="0"/>
            <a:t>Increased revenue, as the nurses would be better focused and would deliver efficiently.</a:t>
          </a:r>
        </a:p>
      </dgm:t>
    </dgm:pt>
    <dgm:pt modelId="{1C82F9AD-A003-48FE-BB7E-70F2263BD574}" type="parTrans" cxnId="{84902503-42E4-4495-A924-F53C6CD53C49}">
      <dgm:prSet/>
      <dgm:spPr/>
      <dgm:t>
        <a:bodyPr/>
        <a:lstStyle/>
        <a:p>
          <a:endParaRPr lang="en-US"/>
        </a:p>
      </dgm:t>
    </dgm:pt>
    <dgm:pt modelId="{79BB202D-3D76-4B05-AED9-600166DE1843}" type="sibTrans" cxnId="{84902503-42E4-4495-A924-F53C6CD53C49}">
      <dgm:prSet/>
      <dgm:spPr/>
      <dgm:t>
        <a:bodyPr/>
        <a:lstStyle/>
        <a:p>
          <a:endParaRPr lang="en-US"/>
        </a:p>
      </dgm:t>
    </dgm:pt>
    <dgm:pt modelId="{C0BA4740-745C-4EB1-A300-D966B8E2A527}">
      <dgm:prSet/>
      <dgm:spPr/>
      <dgm:t>
        <a:bodyPr/>
        <a:lstStyle/>
        <a:p>
          <a:pPr rtl="0"/>
          <a:r>
            <a:rPr lang="en-US" dirty="0"/>
            <a:t>High-quality results and better management skills of the nurses.</a:t>
          </a:r>
        </a:p>
      </dgm:t>
    </dgm:pt>
    <dgm:pt modelId="{41CE02A3-0DCE-4CB5-80A6-F38D9D14EBE3}" type="parTrans" cxnId="{B72D3A28-35AE-4460-BAC9-8770CB795706}">
      <dgm:prSet/>
      <dgm:spPr/>
      <dgm:t>
        <a:bodyPr/>
        <a:lstStyle/>
        <a:p>
          <a:endParaRPr lang="en-US"/>
        </a:p>
      </dgm:t>
    </dgm:pt>
    <dgm:pt modelId="{E98EB3C0-818B-4A65-B3CF-A966D16C2F22}" type="sibTrans" cxnId="{B72D3A28-35AE-4460-BAC9-8770CB795706}">
      <dgm:prSet/>
      <dgm:spPr/>
      <dgm:t>
        <a:bodyPr/>
        <a:lstStyle/>
        <a:p>
          <a:endParaRPr lang="en-US"/>
        </a:p>
      </dgm:t>
    </dgm:pt>
    <dgm:pt modelId="{C9E513DC-E558-4424-B5A5-C7B67D635037}">
      <dgm:prSet/>
      <dgm:spPr/>
      <dgm:t>
        <a:bodyPr/>
        <a:lstStyle/>
        <a:p>
          <a:pPr rtl="0"/>
          <a:r>
            <a:rPr lang="en-US" dirty="0"/>
            <a:t>Better reputation and the improved company image with the help of the training</a:t>
          </a:r>
        </a:p>
      </dgm:t>
    </dgm:pt>
    <dgm:pt modelId="{B7693F0A-1A40-42B8-98DE-F0057A913C0B}" type="parTrans" cxnId="{3C353B40-CBF2-4B61-BE36-95C2DAEB891E}">
      <dgm:prSet/>
      <dgm:spPr/>
      <dgm:t>
        <a:bodyPr/>
        <a:lstStyle/>
        <a:p>
          <a:endParaRPr lang="en-US"/>
        </a:p>
      </dgm:t>
    </dgm:pt>
    <dgm:pt modelId="{9C68DD60-B235-4C09-B3F1-E1EDAA0D8198}" type="sibTrans" cxnId="{3C353B40-CBF2-4B61-BE36-95C2DAEB891E}">
      <dgm:prSet/>
      <dgm:spPr/>
      <dgm:t>
        <a:bodyPr/>
        <a:lstStyle/>
        <a:p>
          <a:endParaRPr lang="en-US"/>
        </a:p>
      </dgm:t>
    </dgm:pt>
    <dgm:pt modelId="{CC344810-3D78-42D7-9A0B-73855DCFF507}">
      <dgm:prSet/>
      <dgm:spPr/>
      <dgm:t>
        <a:bodyPr/>
        <a:lstStyle/>
        <a:p>
          <a:pPr rtl="0"/>
          <a:r>
            <a:rPr lang="en-US" dirty="0"/>
            <a:t>Increase nurses would lead to more efficient and timely delivery</a:t>
          </a:r>
        </a:p>
      </dgm:t>
    </dgm:pt>
    <dgm:pt modelId="{9D613A47-9FD0-4C41-964F-7BB70C6582ED}" type="parTrans" cxnId="{0A3A305E-49CA-4B76-9479-7B98EC01967E}">
      <dgm:prSet/>
      <dgm:spPr/>
      <dgm:t>
        <a:bodyPr/>
        <a:lstStyle/>
        <a:p>
          <a:endParaRPr lang="en-US"/>
        </a:p>
      </dgm:t>
    </dgm:pt>
    <dgm:pt modelId="{D9D26538-2213-46A9-8BD3-816D9C1EC482}" type="sibTrans" cxnId="{0A3A305E-49CA-4B76-9479-7B98EC01967E}">
      <dgm:prSet/>
      <dgm:spPr/>
      <dgm:t>
        <a:bodyPr/>
        <a:lstStyle/>
        <a:p>
          <a:endParaRPr lang="en-US"/>
        </a:p>
      </dgm:t>
    </dgm:pt>
    <dgm:pt modelId="{E4B485A4-D795-46F8-A541-2212F469E80A}">
      <dgm:prSet/>
      <dgm:spPr/>
      <dgm:t>
        <a:bodyPr/>
        <a:lstStyle/>
        <a:p>
          <a:pPr rtl="0"/>
          <a:r>
            <a:rPr lang="en-US" dirty="0"/>
            <a:t>Less burden and low-stress levels.</a:t>
          </a:r>
        </a:p>
      </dgm:t>
    </dgm:pt>
    <dgm:pt modelId="{A03F26FD-2F5B-47B8-9E1E-58714E7C5993}" type="parTrans" cxnId="{E1D885D2-CC20-4C80-AB8F-1DEC0859E143}">
      <dgm:prSet/>
      <dgm:spPr/>
      <dgm:t>
        <a:bodyPr/>
        <a:lstStyle/>
        <a:p>
          <a:endParaRPr lang="en-US"/>
        </a:p>
      </dgm:t>
    </dgm:pt>
    <dgm:pt modelId="{F46642F2-9D75-42FB-87E9-643E43EBBBA4}" type="sibTrans" cxnId="{E1D885D2-CC20-4C80-AB8F-1DEC0859E143}">
      <dgm:prSet/>
      <dgm:spPr/>
      <dgm:t>
        <a:bodyPr/>
        <a:lstStyle/>
        <a:p>
          <a:endParaRPr lang="en-US"/>
        </a:p>
      </dgm:t>
    </dgm:pt>
    <dgm:pt modelId="{70DEF8BF-118D-42FA-A0FB-FBBB4DFAB318}">
      <dgm:prSet/>
      <dgm:spPr/>
      <dgm:t>
        <a:bodyPr/>
        <a:lstStyle/>
        <a:p>
          <a:pPr rtl="0"/>
          <a:r>
            <a:rPr lang="en-US" dirty="0"/>
            <a:t>High efficient and productive results.</a:t>
          </a:r>
        </a:p>
      </dgm:t>
    </dgm:pt>
    <dgm:pt modelId="{BA3BC132-36FC-4F55-B680-8DC278E1AD86}" type="parTrans" cxnId="{6FBF5F91-509B-4D99-B74A-6D6F63EA2C0D}">
      <dgm:prSet/>
      <dgm:spPr/>
      <dgm:t>
        <a:bodyPr/>
        <a:lstStyle/>
        <a:p>
          <a:endParaRPr lang="en-US"/>
        </a:p>
      </dgm:t>
    </dgm:pt>
    <dgm:pt modelId="{E7C8E9AF-DF69-420E-88FC-83E9F88B812B}" type="sibTrans" cxnId="{6FBF5F91-509B-4D99-B74A-6D6F63EA2C0D}">
      <dgm:prSet/>
      <dgm:spPr/>
      <dgm:t>
        <a:bodyPr/>
        <a:lstStyle/>
        <a:p>
          <a:endParaRPr lang="en-US"/>
        </a:p>
      </dgm:t>
    </dgm:pt>
    <dgm:pt modelId="{1FE1FED0-213D-4B18-8AAD-0BA78C0E6D91}" type="pres">
      <dgm:prSet presAssocID="{0BA5C2AF-6AB3-49AE-81B0-C5C5D003A3AC}" presName="Name0" presStyleCnt="0">
        <dgm:presLayoutVars>
          <dgm:chMax val="7"/>
          <dgm:dir/>
          <dgm:animLvl val="lvl"/>
          <dgm:resizeHandles val="exact"/>
        </dgm:presLayoutVars>
      </dgm:prSet>
      <dgm:spPr/>
    </dgm:pt>
    <dgm:pt modelId="{BDE9280E-1B27-4311-8211-5738FB865D87}" type="pres">
      <dgm:prSet presAssocID="{3694CF1D-353A-4D73-83CF-0BFB7A40AA71}" presName="circle1" presStyleLbl="node1" presStyleIdx="0" presStyleCnt="6"/>
      <dgm:spPr/>
    </dgm:pt>
    <dgm:pt modelId="{B1544F7F-73FC-4CBE-B428-F3C5DD09E6ED}" type="pres">
      <dgm:prSet presAssocID="{3694CF1D-353A-4D73-83CF-0BFB7A40AA71}" presName="space" presStyleCnt="0"/>
      <dgm:spPr/>
    </dgm:pt>
    <dgm:pt modelId="{26693BDF-8528-4D47-A941-48ED991DAD3A}" type="pres">
      <dgm:prSet presAssocID="{3694CF1D-353A-4D73-83CF-0BFB7A40AA71}" presName="rect1" presStyleLbl="alignAcc1" presStyleIdx="0" presStyleCnt="6"/>
      <dgm:spPr/>
    </dgm:pt>
    <dgm:pt modelId="{914F6A56-389D-40C6-B7B2-61CB748A7C3B}" type="pres">
      <dgm:prSet presAssocID="{C0BA4740-745C-4EB1-A300-D966B8E2A527}" presName="vertSpace2" presStyleLbl="node1" presStyleIdx="0" presStyleCnt="6"/>
      <dgm:spPr/>
    </dgm:pt>
    <dgm:pt modelId="{A23B9FE6-6573-47D4-B605-E0EDBFF94D66}" type="pres">
      <dgm:prSet presAssocID="{C0BA4740-745C-4EB1-A300-D966B8E2A527}" presName="circle2" presStyleLbl="node1" presStyleIdx="1" presStyleCnt="6"/>
      <dgm:spPr/>
    </dgm:pt>
    <dgm:pt modelId="{2B963822-DA89-4903-8322-39E1D2EBEF55}" type="pres">
      <dgm:prSet presAssocID="{C0BA4740-745C-4EB1-A300-D966B8E2A527}" presName="rect2" presStyleLbl="alignAcc1" presStyleIdx="1" presStyleCnt="6"/>
      <dgm:spPr/>
    </dgm:pt>
    <dgm:pt modelId="{332DFD1F-84E1-4B46-844C-210F2A29108A}" type="pres">
      <dgm:prSet presAssocID="{C9E513DC-E558-4424-B5A5-C7B67D635037}" presName="vertSpace3" presStyleLbl="node1" presStyleIdx="1" presStyleCnt="6"/>
      <dgm:spPr/>
    </dgm:pt>
    <dgm:pt modelId="{C6504827-9044-4A43-8E9F-2FEE2C135796}" type="pres">
      <dgm:prSet presAssocID="{C9E513DC-E558-4424-B5A5-C7B67D635037}" presName="circle3" presStyleLbl="node1" presStyleIdx="2" presStyleCnt="6"/>
      <dgm:spPr/>
    </dgm:pt>
    <dgm:pt modelId="{D1270923-97B5-42EA-B71E-C0C6696AC46A}" type="pres">
      <dgm:prSet presAssocID="{C9E513DC-E558-4424-B5A5-C7B67D635037}" presName="rect3" presStyleLbl="alignAcc1" presStyleIdx="2" presStyleCnt="6"/>
      <dgm:spPr/>
    </dgm:pt>
    <dgm:pt modelId="{AB3EE4EF-7DAD-48F5-9329-CB06AD11B601}" type="pres">
      <dgm:prSet presAssocID="{CC344810-3D78-42D7-9A0B-73855DCFF507}" presName="vertSpace4" presStyleLbl="node1" presStyleIdx="2" presStyleCnt="6"/>
      <dgm:spPr/>
    </dgm:pt>
    <dgm:pt modelId="{DDD2B887-0250-4952-9150-9EDE0A570686}" type="pres">
      <dgm:prSet presAssocID="{CC344810-3D78-42D7-9A0B-73855DCFF507}" presName="circle4" presStyleLbl="node1" presStyleIdx="3" presStyleCnt="6"/>
      <dgm:spPr/>
    </dgm:pt>
    <dgm:pt modelId="{BCAA500F-2E6B-45F3-8F8E-F92E71B3014D}" type="pres">
      <dgm:prSet presAssocID="{CC344810-3D78-42D7-9A0B-73855DCFF507}" presName="rect4" presStyleLbl="alignAcc1" presStyleIdx="3" presStyleCnt="6" custLinFactNeighborX="4698" custLinFactNeighborY="-209"/>
      <dgm:spPr/>
    </dgm:pt>
    <dgm:pt modelId="{8C968489-A52F-43B7-87F2-102852470952}" type="pres">
      <dgm:prSet presAssocID="{E4B485A4-D795-46F8-A541-2212F469E80A}" presName="vertSpace5" presStyleLbl="node1" presStyleIdx="3" presStyleCnt="6"/>
      <dgm:spPr/>
    </dgm:pt>
    <dgm:pt modelId="{4DC6F0B5-61D2-4F5F-882C-92E9FDF13752}" type="pres">
      <dgm:prSet presAssocID="{E4B485A4-D795-46F8-A541-2212F469E80A}" presName="circle5" presStyleLbl="node1" presStyleIdx="4" presStyleCnt="6"/>
      <dgm:spPr/>
    </dgm:pt>
    <dgm:pt modelId="{B9173D11-0A30-4D50-90BB-9050B084B529}" type="pres">
      <dgm:prSet presAssocID="{E4B485A4-D795-46F8-A541-2212F469E80A}" presName="rect5" presStyleLbl="alignAcc1" presStyleIdx="4" presStyleCnt="6"/>
      <dgm:spPr/>
    </dgm:pt>
    <dgm:pt modelId="{DC6559C0-C1AD-470D-947B-30ED1D79A694}" type="pres">
      <dgm:prSet presAssocID="{70DEF8BF-118D-42FA-A0FB-FBBB4DFAB318}" presName="vertSpace6" presStyleLbl="node1" presStyleIdx="4" presStyleCnt="6"/>
      <dgm:spPr/>
    </dgm:pt>
    <dgm:pt modelId="{F2047743-3AEE-42BD-9D10-4DDB00EA0E3B}" type="pres">
      <dgm:prSet presAssocID="{70DEF8BF-118D-42FA-A0FB-FBBB4DFAB318}" presName="circle6" presStyleLbl="node1" presStyleIdx="5" presStyleCnt="6"/>
      <dgm:spPr/>
    </dgm:pt>
    <dgm:pt modelId="{EBB1300D-0B7A-4C8F-AA86-9DE52D8A6DEE}" type="pres">
      <dgm:prSet presAssocID="{70DEF8BF-118D-42FA-A0FB-FBBB4DFAB318}" presName="rect6" presStyleLbl="alignAcc1" presStyleIdx="5" presStyleCnt="6"/>
      <dgm:spPr/>
    </dgm:pt>
    <dgm:pt modelId="{85E03153-07CA-49E9-8DEB-7568CAB1E4AD}" type="pres">
      <dgm:prSet presAssocID="{3694CF1D-353A-4D73-83CF-0BFB7A40AA71}" presName="rect1ParTxNoCh" presStyleLbl="alignAcc1" presStyleIdx="5" presStyleCnt="6">
        <dgm:presLayoutVars>
          <dgm:chMax val="1"/>
          <dgm:bulletEnabled val="1"/>
        </dgm:presLayoutVars>
      </dgm:prSet>
      <dgm:spPr/>
    </dgm:pt>
    <dgm:pt modelId="{27423B31-786B-4567-81FB-E3C90E66D3D1}" type="pres">
      <dgm:prSet presAssocID="{C0BA4740-745C-4EB1-A300-D966B8E2A527}" presName="rect2ParTxNoCh" presStyleLbl="alignAcc1" presStyleIdx="5" presStyleCnt="6">
        <dgm:presLayoutVars>
          <dgm:chMax val="1"/>
          <dgm:bulletEnabled val="1"/>
        </dgm:presLayoutVars>
      </dgm:prSet>
      <dgm:spPr/>
    </dgm:pt>
    <dgm:pt modelId="{12E3DE9D-965E-4094-B91D-1AE04E62C327}" type="pres">
      <dgm:prSet presAssocID="{C9E513DC-E558-4424-B5A5-C7B67D635037}" presName="rect3ParTxNoCh" presStyleLbl="alignAcc1" presStyleIdx="5" presStyleCnt="6">
        <dgm:presLayoutVars>
          <dgm:chMax val="1"/>
          <dgm:bulletEnabled val="1"/>
        </dgm:presLayoutVars>
      </dgm:prSet>
      <dgm:spPr/>
    </dgm:pt>
    <dgm:pt modelId="{4009E7A8-1D8F-4347-9364-53EAFEE0F1A4}" type="pres">
      <dgm:prSet presAssocID="{CC344810-3D78-42D7-9A0B-73855DCFF507}" presName="rect4ParTxNoCh" presStyleLbl="alignAcc1" presStyleIdx="5" presStyleCnt="6">
        <dgm:presLayoutVars>
          <dgm:chMax val="1"/>
          <dgm:bulletEnabled val="1"/>
        </dgm:presLayoutVars>
      </dgm:prSet>
      <dgm:spPr/>
    </dgm:pt>
    <dgm:pt modelId="{A5FACA35-825F-4181-A36D-6182CA7F5DDB}" type="pres">
      <dgm:prSet presAssocID="{E4B485A4-D795-46F8-A541-2212F469E80A}" presName="rect5ParTxNoCh" presStyleLbl="alignAcc1" presStyleIdx="5" presStyleCnt="6">
        <dgm:presLayoutVars>
          <dgm:chMax val="1"/>
          <dgm:bulletEnabled val="1"/>
        </dgm:presLayoutVars>
      </dgm:prSet>
      <dgm:spPr/>
    </dgm:pt>
    <dgm:pt modelId="{178671E1-E01C-42A0-A24C-77ECD5272242}" type="pres">
      <dgm:prSet presAssocID="{70DEF8BF-118D-42FA-A0FB-FBBB4DFAB318}" presName="rect6ParTxNoCh" presStyleLbl="alignAcc1" presStyleIdx="5" presStyleCnt="6">
        <dgm:presLayoutVars>
          <dgm:chMax val="1"/>
          <dgm:bulletEnabled val="1"/>
        </dgm:presLayoutVars>
      </dgm:prSet>
      <dgm:spPr/>
    </dgm:pt>
  </dgm:ptLst>
  <dgm:cxnLst>
    <dgm:cxn modelId="{84902503-42E4-4495-A924-F53C6CD53C49}" srcId="{0BA5C2AF-6AB3-49AE-81B0-C5C5D003A3AC}" destId="{3694CF1D-353A-4D73-83CF-0BFB7A40AA71}" srcOrd="0" destOrd="0" parTransId="{1C82F9AD-A003-48FE-BB7E-70F2263BD574}" sibTransId="{79BB202D-3D76-4B05-AED9-600166DE1843}"/>
    <dgm:cxn modelId="{B72D3A28-35AE-4460-BAC9-8770CB795706}" srcId="{0BA5C2AF-6AB3-49AE-81B0-C5C5D003A3AC}" destId="{C0BA4740-745C-4EB1-A300-D966B8E2A527}" srcOrd="1" destOrd="0" parTransId="{41CE02A3-0DCE-4CB5-80A6-F38D9D14EBE3}" sibTransId="{E98EB3C0-818B-4A65-B3CF-A966D16C2F22}"/>
    <dgm:cxn modelId="{FE76BE39-34CE-4797-AD60-735B020CE61C}" type="presOf" srcId="{E4B485A4-D795-46F8-A541-2212F469E80A}" destId="{B9173D11-0A30-4D50-90BB-9050B084B529}" srcOrd="0" destOrd="0" presId="urn:microsoft.com/office/officeart/2005/8/layout/target3"/>
    <dgm:cxn modelId="{FB54903D-BD6E-4ECF-9E19-ABE6DD874687}" type="presOf" srcId="{70DEF8BF-118D-42FA-A0FB-FBBB4DFAB318}" destId="{EBB1300D-0B7A-4C8F-AA86-9DE52D8A6DEE}" srcOrd="0" destOrd="0" presId="urn:microsoft.com/office/officeart/2005/8/layout/target3"/>
    <dgm:cxn modelId="{A46A0040-2D90-456E-8B0C-BE835D888B0B}" type="presOf" srcId="{0BA5C2AF-6AB3-49AE-81B0-C5C5D003A3AC}" destId="{1FE1FED0-213D-4B18-8AAD-0BA78C0E6D91}" srcOrd="0" destOrd="0" presId="urn:microsoft.com/office/officeart/2005/8/layout/target3"/>
    <dgm:cxn modelId="{3C353B40-CBF2-4B61-BE36-95C2DAEB891E}" srcId="{0BA5C2AF-6AB3-49AE-81B0-C5C5D003A3AC}" destId="{C9E513DC-E558-4424-B5A5-C7B67D635037}" srcOrd="2" destOrd="0" parTransId="{B7693F0A-1A40-42B8-98DE-F0057A913C0B}" sibTransId="{9C68DD60-B235-4C09-B3F1-E1EDAA0D8198}"/>
    <dgm:cxn modelId="{0A3A305E-49CA-4B76-9479-7B98EC01967E}" srcId="{0BA5C2AF-6AB3-49AE-81B0-C5C5D003A3AC}" destId="{CC344810-3D78-42D7-9A0B-73855DCFF507}" srcOrd="3" destOrd="0" parTransId="{9D613A47-9FD0-4C41-964F-7BB70C6582ED}" sibTransId="{D9D26538-2213-46A9-8BD3-816D9C1EC482}"/>
    <dgm:cxn modelId="{6ACF1566-41F3-48E7-B088-5E37029AE17F}" type="presOf" srcId="{CC344810-3D78-42D7-9A0B-73855DCFF507}" destId="{BCAA500F-2E6B-45F3-8F8E-F92E71B3014D}" srcOrd="0" destOrd="0" presId="urn:microsoft.com/office/officeart/2005/8/layout/target3"/>
    <dgm:cxn modelId="{5D7FD94C-4C88-468D-A1F7-CABF58E96523}" type="presOf" srcId="{C0BA4740-745C-4EB1-A300-D966B8E2A527}" destId="{2B963822-DA89-4903-8322-39E1D2EBEF55}" srcOrd="0" destOrd="0" presId="urn:microsoft.com/office/officeart/2005/8/layout/target3"/>
    <dgm:cxn modelId="{9DEBD66F-AA64-4E14-9898-858948B036DC}" type="presOf" srcId="{C0BA4740-745C-4EB1-A300-D966B8E2A527}" destId="{27423B31-786B-4567-81FB-E3C90E66D3D1}" srcOrd="1" destOrd="0" presId="urn:microsoft.com/office/officeart/2005/8/layout/target3"/>
    <dgm:cxn modelId="{88248F72-CF6A-4AD9-9693-1006CFC71DE4}" type="presOf" srcId="{E4B485A4-D795-46F8-A541-2212F469E80A}" destId="{A5FACA35-825F-4181-A36D-6182CA7F5DDB}" srcOrd="1" destOrd="0" presId="urn:microsoft.com/office/officeart/2005/8/layout/target3"/>
    <dgm:cxn modelId="{1EAFD488-27A1-4597-8597-90A1B0FEEEA6}" type="presOf" srcId="{C9E513DC-E558-4424-B5A5-C7B67D635037}" destId="{D1270923-97B5-42EA-B71E-C0C6696AC46A}" srcOrd="0" destOrd="0" presId="urn:microsoft.com/office/officeart/2005/8/layout/target3"/>
    <dgm:cxn modelId="{6FBF5F91-509B-4D99-B74A-6D6F63EA2C0D}" srcId="{0BA5C2AF-6AB3-49AE-81B0-C5C5D003A3AC}" destId="{70DEF8BF-118D-42FA-A0FB-FBBB4DFAB318}" srcOrd="5" destOrd="0" parTransId="{BA3BC132-36FC-4F55-B680-8DC278E1AD86}" sibTransId="{E7C8E9AF-DF69-420E-88FC-83E9F88B812B}"/>
    <dgm:cxn modelId="{BA648C92-ECCD-45D7-97D5-4EDAB03D007D}" type="presOf" srcId="{3694CF1D-353A-4D73-83CF-0BFB7A40AA71}" destId="{26693BDF-8528-4D47-A941-48ED991DAD3A}" srcOrd="0" destOrd="0" presId="urn:microsoft.com/office/officeart/2005/8/layout/target3"/>
    <dgm:cxn modelId="{41B55995-E937-4F71-A89E-2FED59B49EF0}" type="presOf" srcId="{CC344810-3D78-42D7-9A0B-73855DCFF507}" destId="{4009E7A8-1D8F-4347-9364-53EAFEE0F1A4}" srcOrd="1" destOrd="0" presId="urn:microsoft.com/office/officeart/2005/8/layout/target3"/>
    <dgm:cxn modelId="{6A81AABA-D656-4971-B4DA-BC8D46F4E3E2}" type="presOf" srcId="{70DEF8BF-118D-42FA-A0FB-FBBB4DFAB318}" destId="{178671E1-E01C-42A0-A24C-77ECD5272242}" srcOrd="1" destOrd="0" presId="urn:microsoft.com/office/officeart/2005/8/layout/target3"/>
    <dgm:cxn modelId="{928A60CF-72A3-43D9-84D5-F8A668F9AB79}" type="presOf" srcId="{3694CF1D-353A-4D73-83CF-0BFB7A40AA71}" destId="{85E03153-07CA-49E9-8DEB-7568CAB1E4AD}" srcOrd="1" destOrd="0" presId="urn:microsoft.com/office/officeart/2005/8/layout/target3"/>
    <dgm:cxn modelId="{E1D885D2-CC20-4C80-AB8F-1DEC0859E143}" srcId="{0BA5C2AF-6AB3-49AE-81B0-C5C5D003A3AC}" destId="{E4B485A4-D795-46F8-A541-2212F469E80A}" srcOrd="4" destOrd="0" parTransId="{A03F26FD-2F5B-47B8-9E1E-58714E7C5993}" sibTransId="{F46642F2-9D75-42FB-87E9-643E43EBBBA4}"/>
    <dgm:cxn modelId="{F50378DF-EF31-4C75-AFA5-C20C3E62A880}" type="presOf" srcId="{C9E513DC-E558-4424-B5A5-C7B67D635037}" destId="{12E3DE9D-965E-4094-B91D-1AE04E62C327}" srcOrd="1" destOrd="0" presId="urn:microsoft.com/office/officeart/2005/8/layout/target3"/>
    <dgm:cxn modelId="{0C2433D0-5DEC-43B2-8C0E-99DFA25191DD}" type="presParOf" srcId="{1FE1FED0-213D-4B18-8AAD-0BA78C0E6D91}" destId="{BDE9280E-1B27-4311-8211-5738FB865D87}" srcOrd="0" destOrd="0" presId="urn:microsoft.com/office/officeart/2005/8/layout/target3"/>
    <dgm:cxn modelId="{D4EA3E66-CB81-4A6E-B475-E0CB37192016}" type="presParOf" srcId="{1FE1FED0-213D-4B18-8AAD-0BA78C0E6D91}" destId="{B1544F7F-73FC-4CBE-B428-F3C5DD09E6ED}" srcOrd="1" destOrd="0" presId="urn:microsoft.com/office/officeart/2005/8/layout/target3"/>
    <dgm:cxn modelId="{4EEA0FD8-A2D5-4C08-A9CB-73A052595A5D}" type="presParOf" srcId="{1FE1FED0-213D-4B18-8AAD-0BA78C0E6D91}" destId="{26693BDF-8528-4D47-A941-48ED991DAD3A}" srcOrd="2" destOrd="0" presId="urn:microsoft.com/office/officeart/2005/8/layout/target3"/>
    <dgm:cxn modelId="{49B9EFC4-FBCD-407F-99BA-719731E088F5}" type="presParOf" srcId="{1FE1FED0-213D-4B18-8AAD-0BA78C0E6D91}" destId="{914F6A56-389D-40C6-B7B2-61CB748A7C3B}" srcOrd="3" destOrd="0" presId="urn:microsoft.com/office/officeart/2005/8/layout/target3"/>
    <dgm:cxn modelId="{AEC72FD1-B3EB-4B70-8E7F-9337A022ADB5}" type="presParOf" srcId="{1FE1FED0-213D-4B18-8AAD-0BA78C0E6D91}" destId="{A23B9FE6-6573-47D4-B605-E0EDBFF94D66}" srcOrd="4" destOrd="0" presId="urn:microsoft.com/office/officeart/2005/8/layout/target3"/>
    <dgm:cxn modelId="{6A814E3E-0C19-4A68-B25B-B4089B80D677}" type="presParOf" srcId="{1FE1FED0-213D-4B18-8AAD-0BA78C0E6D91}" destId="{2B963822-DA89-4903-8322-39E1D2EBEF55}" srcOrd="5" destOrd="0" presId="urn:microsoft.com/office/officeart/2005/8/layout/target3"/>
    <dgm:cxn modelId="{5DBC02D4-8E1E-4AD7-8F7C-D3BC2A01592A}" type="presParOf" srcId="{1FE1FED0-213D-4B18-8AAD-0BA78C0E6D91}" destId="{332DFD1F-84E1-4B46-844C-210F2A29108A}" srcOrd="6" destOrd="0" presId="urn:microsoft.com/office/officeart/2005/8/layout/target3"/>
    <dgm:cxn modelId="{6203020C-D3EF-44AC-9A6C-B066AC4F87AF}" type="presParOf" srcId="{1FE1FED0-213D-4B18-8AAD-0BA78C0E6D91}" destId="{C6504827-9044-4A43-8E9F-2FEE2C135796}" srcOrd="7" destOrd="0" presId="urn:microsoft.com/office/officeart/2005/8/layout/target3"/>
    <dgm:cxn modelId="{4A09EADB-6B2F-4E8C-9330-FB4251931E4C}" type="presParOf" srcId="{1FE1FED0-213D-4B18-8AAD-0BA78C0E6D91}" destId="{D1270923-97B5-42EA-B71E-C0C6696AC46A}" srcOrd="8" destOrd="0" presId="urn:microsoft.com/office/officeart/2005/8/layout/target3"/>
    <dgm:cxn modelId="{B59B296D-3A52-4794-A66F-0DD993B95912}" type="presParOf" srcId="{1FE1FED0-213D-4B18-8AAD-0BA78C0E6D91}" destId="{AB3EE4EF-7DAD-48F5-9329-CB06AD11B601}" srcOrd="9" destOrd="0" presId="urn:microsoft.com/office/officeart/2005/8/layout/target3"/>
    <dgm:cxn modelId="{0EF1E41D-126B-4CE2-AE92-4F3FC149A15E}" type="presParOf" srcId="{1FE1FED0-213D-4B18-8AAD-0BA78C0E6D91}" destId="{DDD2B887-0250-4952-9150-9EDE0A570686}" srcOrd="10" destOrd="0" presId="urn:microsoft.com/office/officeart/2005/8/layout/target3"/>
    <dgm:cxn modelId="{D9FFC3E2-1760-43BF-838E-33E66D7F7FE8}" type="presParOf" srcId="{1FE1FED0-213D-4B18-8AAD-0BA78C0E6D91}" destId="{BCAA500F-2E6B-45F3-8F8E-F92E71B3014D}" srcOrd="11" destOrd="0" presId="urn:microsoft.com/office/officeart/2005/8/layout/target3"/>
    <dgm:cxn modelId="{FF23D4C2-9F6B-430F-B2FE-1CB1D5EA8BE4}" type="presParOf" srcId="{1FE1FED0-213D-4B18-8AAD-0BA78C0E6D91}" destId="{8C968489-A52F-43B7-87F2-102852470952}" srcOrd="12" destOrd="0" presId="urn:microsoft.com/office/officeart/2005/8/layout/target3"/>
    <dgm:cxn modelId="{596503C8-4B51-431E-AABC-8CE15287E911}" type="presParOf" srcId="{1FE1FED0-213D-4B18-8AAD-0BA78C0E6D91}" destId="{4DC6F0B5-61D2-4F5F-882C-92E9FDF13752}" srcOrd="13" destOrd="0" presId="urn:microsoft.com/office/officeart/2005/8/layout/target3"/>
    <dgm:cxn modelId="{AC76296D-25A1-49BC-9448-BE46FDB9AF51}" type="presParOf" srcId="{1FE1FED0-213D-4B18-8AAD-0BA78C0E6D91}" destId="{B9173D11-0A30-4D50-90BB-9050B084B529}" srcOrd="14" destOrd="0" presId="urn:microsoft.com/office/officeart/2005/8/layout/target3"/>
    <dgm:cxn modelId="{FD3103C4-D297-45B4-8686-9A190497FA12}" type="presParOf" srcId="{1FE1FED0-213D-4B18-8AAD-0BA78C0E6D91}" destId="{DC6559C0-C1AD-470D-947B-30ED1D79A694}" srcOrd="15" destOrd="0" presId="urn:microsoft.com/office/officeart/2005/8/layout/target3"/>
    <dgm:cxn modelId="{BD114912-4AB1-4AEB-86B9-9AE91F4618A9}" type="presParOf" srcId="{1FE1FED0-213D-4B18-8AAD-0BA78C0E6D91}" destId="{F2047743-3AEE-42BD-9D10-4DDB00EA0E3B}" srcOrd="16" destOrd="0" presId="urn:microsoft.com/office/officeart/2005/8/layout/target3"/>
    <dgm:cxn modelId="{81859F73-6B2F-4B9F-8BD2-CF730C87DFCB}" type="presParOf" srcId="{1FE1FED0-213D-4B18-8AAD-0BA78C0E6D91}" destId="{EBB1300D-0B7A-4C8F-AA86-9DE52D8A6DEE}" srcOrd="17" destOrd="0" presId="urn:microsoft.com/office/officeart/2005/8/layout/target3"/>
    <dgm:cxn modelId="{001AF596-C191-4412-A2DD-D80279DD5E53}" type="presParOf" srcId="{1FE1FED0-213D-4B18-8AAD-0BA78C0E6D91}" destId="{85E03153-07CA-49E9-8DEB-7568CAB1E4AD}" srcOrd="18" destOrd="0" presId="urn:microsoft.com/office/officeart/2005/8/layout/target3"/>
    <dgm:cxn modelId="{922AEB33-7C91-4A3A-A151-E486FA92730E}" type="presParOf" srcId="{1FE1FED0-213D-4B18-8AAD-0BA78C0E6D91}" destId="{27423B31-786B-4567-81FB-E3C90E66D3D1}" srcOrd="19" destOrd="0" presId="urn:microsoft.com/office/officeart/2005/8/layout/target3"/>
    <dgm:cxn modelId="{9987B29A-62EE-4877-85EE-DD610E2F2E31}" type="presParOf" srcId="{1FE1FED0-213D-4B18-8AAD-0BA78C0E6D91}" destId="{12E3DE9D-965E-4094-B91D-1AE04E62C327}" srcOrd="20" destOrd="0" presId="urn:microsoft.com/office/officeart/2005/8/layout/target3"/>
    <dgm:cxn modelId="{5BF52F71-9D0F-438B-9C45-8A57C1F1671C}" type="presParOf" srcId="{1FE1FED0-213D-4B18-8AAD-0BA78C0E6D91}" destId="{4009E7A8-1D8F-4347-9364-53EAFEE0F1A4}" srcOrd="21" destOrd="0" presId="urn:microsoft.com/office/officeart/2005/8/layout/target3"/>
    <dgm:cxn modelId="{A177DCED-F776-41B9-8DC1-B744BC9410E2}" type="presParOf" srcId="{1FE1FED0-213D-4B18-8AAD-0BA78C0E6D91}" destId="{A5FACA35-825F-4181-A36D-6182CA7F5DDB}" srcOrd="22" destOrd="0" presId="urn:microsoft.com/office/officeart/2005/8/layout/target3"/>
    <dgm:cxn modelId="{3ACC3CB9-417E-4361-AEC9-919769EB858F}" type="presParOf" srcId="{1FE1FED0-213D-4B18-8AAD-0BA78C0E6D91}" destId="{178671E1-E01C-42A0-A24C-77ECD5272242}" srcOrd="23"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94385D8F-E200-4D7F-B346-45D38E36CCB7}" type="doc">
      <dgm:prSet loTypeId="urn:microsoft.com/office/officeart/2005/8/layout/vList2" loCatId="list" qsTypeId="urn:microsoft.com/office/officeart/2005/8/quickstyle/simple1" qsCatId="simple" csTypeId="urn:microsoft.com/office/officeart/2005/8/colors/accent0_1" csCatId="mainScheme"/>
      <dgm:spPr/>
      <dgm:t>
        <a:bodyPr/>
        <a:lstStyle/>
        <a:p>
          <a:endParaRPr lang="en-US"/>
        </a:p>
      </dgm:t>
    </dgm:pt>
    <dgm:pt modelId="{3DDE9FAE-A5FA-4155-B82D-45BB0A8F4381}">
      <dgm:prSet/>
      <dgm:spPr/>
      <dgm:t>
        <a:bodyPr/>
        <a:lstStyle/>
        <a:p>
          <a:pPr rtl="0"/>
          <a:r>
            <a:rPr lang="en-US" dirty="0"/>
            <a:t>To quickly understand if the readiness is there along with a quick assessments</a:t>
          </a:r>
        </a:p>
      </dgm:t>
    </dgm:pt>
    <dgm:pt modelId="{79AEC6B3-85FC-4B76-BA49-5271FF5FCF8C}" type="parTrans" cxnId="{E988AB8D-69CB-4576-BEC4-2531340EC07B}">
      <dgm:prSet/>
      <dgm:spPr/>
      <dgm:t>
        <a:bodyPr/>
        <a:lstStyle/>
        <a:p>
          <a:endParaRPr lang="en-US"/>
        </a:p>
      </dgm:t>
    </dgm:pt>
    <dgm:pt modelId="{02C98E4D-93AE-49B6-A593-6FD601625A4D}" type="sibTrans" cxnId="{E988AB8D-69CB-4576-BEC4-2531340EC07B}">
      <dgm:prSet/>
      <dgm:spPr/>
      <dgm:t>
        <a:bodyPr/>
        <a:lstStyle/>
        <a:p>
          <a:endParaRPr lang="en-US"/>
        </a:p>
      </dgm:t>
    </dgm:pt>
    <dgm:pt modelId="{2E2AC107-A46A-477D-9417-9534BD379412}">
      <dgm:prSet/>
      <dgm:spPr/>
      <dgm:t>
        <a:bodyPr/>
        <a:lstStyle/>
        <a:p>
          <a:pPr rtl="0"/>
          <a:r>
            <a:rPr lang="en-US" dirty="0"/>
            <a:t>To develop a communication strategy along with the communication planning</a:t>
          </a:r>
        </a:p>
      </dgm:t>
    </dgm:pt>
    <dgm:pt modelId="{EC66C587-085A-4F53-A7C9-D270CA870628}" type="parTrans" cxnId="{2D9D55C7-7A4F-4EE3-8F3F-5F3CB89F32B8}">
      <dgm:prSet/>
      <dgm:spPr/>
      <dgm:t>
        <a:bodyPr/>
        <a:lstStyle/>
        <a:p>
          <a:endParaRPr lang="en-US"/>
        </a:p>
      </dgm:t>
    </dgm:pt>
    <dgm:pt modelId="{CD6ACE0B-EACF-4B68-B362-70808B2B1CB9}" type="sibTrans" cxnId="{2D9D55C7-7A4F-4EE3-8F3F-5F3CB89F32B8}">
      <dgm:prSet/>
      <dgm:spPr/>
      <dgm:t>
        <a:bodyPr/>
        <a:lstStyle/>
        <a:p>
          <a:endParaRPr lang="en-US"/>
        </a:p>
      </dgm:t>
    </dgm:pt>
    <dgm:pt modelId="{FF69372F-5A3F-4B82-B103-1069A1627649}">
      <dgm:prSet/>
      <dgm:spPr/>
      <dgm:t>
        <a:bodyPr/>
        <a:lstStyle/>
        <a:p>
          <a:pPr rtl="0"/>
          <a:r>
            <a:rPr lang="en-US" dirty="0"/>
            <a:t>To be able to consider sponsor activities along with building a sponsor roadmaps</a:t>
          </a:r>
        </a:p>
      </dgm:t>
    </dgm:pt>
    <dgm:pt modelId="{1E563E0B-EE87-4986-B242-9431E519E0A6}" type="parTrans" cxnId="{C086D0D7-0FF8-4F1A-874E-A0BC4CD1916F}">
      <dgm:prSet/>
      <dgm:spPr/>
      <dgm:t>
        <a:bodyPr/>
        <a:lstStyle/>
        <a:p>
          <a:endParaRPr lang="en-US"/>
        </a:p>
      </dgm:t>
    </dgm:pt>
    <dgm:pt modelId="{4CBCC46B-EF96-40E7-A3B8-7DB9AB267042}" type="sibTrans" cxnId="{C086D0D7-0FF8-4F1A-874E-A0BC4CD1916F}">
      <dgm:prSet/>
      <dgm:spPr/>
      <dgm:t>
        <a:bodyPr/>
        <a:lstStyle/>
        <a:p>
          <a:endParaRPr lang="en-US"/>
        </a:p>
      </dgm:t>
    </dgm:pt>
    <dgm:pt modelId="{EB94AC9F-78FF-445D-A4D4-6FF6A6E2F72B}">
      <dgm:prSet/>
      <dgm:spPr/>
      <dgm:t>
        <a:bodyPr/>
        <a:lstStyle/>
        <a:p>
          <a:pPr rtl="0"/>
          <a:r>
            <a:rPr lang="en-US" dirty="0"/>
            <a:t>To also inculcate a change management training  which is built for the managers</a:t>
          </a:r>
        </a:p>
      </dgm:t>
    </dgm:pt>
    <dgm:pt modelId="{97E454B7-0037-4FA1-B16C-D668F0E2FE03}" type="parTrans" cxnId="{857C38A6-199D-4D40-A147-28F2C90A45FE}">
      <dgm:prSet/>
      <dgm:spPr/>
      <dgm:t>
        <a:bodyPr/>
        <a:lstStyle/>
        <a:p>
          <a:endParaRPr lang="en-US"/>
        </a:p>
      </dgm:t>
    </dgm:pt>
    <dgm:pt modelId="{D3441E18-DD64-46A7-80B8-5BAFCE6CB619}" type="sibTrans" cxnId="{857C38A6-199D-4D40-A147-28F2C90A45FE}">
      <dgm:prSet/>
      <dgm:spPr/>
      <dgm:t>
        <a:bodyPr/>
        <a:lstStyle/>
        <a:p>
          <a:endParaRPr lang="en-US"/>
        </a:p>
      </dgm:t>
    </dgm:pt>
    <dgm:pt modelId="{B4B7AF9D-1ECC-4646-B87C-F1A9CE4745B2}">
      <dgm:prSet/>
      <dgm:spPr/>
      <dgm:t>
        <a:bodyPr/>
        <a:lstStyle/>
        <a:p>
          <a:pPr rtl="0"/>
          <a:r>
            <a:rPr lang="en-US" dirty="0"/>
            <a:t>To understand and evaluate a training Development along with the delivery method</a:t>
          </a:r>
        </a:p>
      </dgm:t>
    </dgm:pt>
    <dgm:pt modelId="{2ACD6947-E5AD-4F14-8D51-3D6A254C2459}" type="parTrans" cxnId="{63D94BFD-6ACE-4AD5-98E7-1AD4284F2D3A}">
      <dgm:prSet/>
      <dgm:spPr/>
      <dgm:t>
        <a:bodyPr/>
        <a:lstStyle/>
        <a:p>
          <a:endParaRPr lang="en-US"/>
        </a:p>
      </dgm:t>
    </dgm:pt>
    <dgm:pt modelId="{C9D4E4A2-71CC-4F85-8A12-AA1F8CD40E2E}" type="sibTrans" cxnId="{63D94BFD-6ACE-4AD5-98E7-1AD4284F2D3A}">
      <dgm:prSet/>
      <dgm:spPr/>
      <dgm:t>
        <a:bodyPr/>
        <a:lstStyle/>
        <a:p>
          <a:endParaRPr lang="en-US"/>
        </a:p>
      </dgm:t>
    </dgm:pt>
    <dgm:pt modelId="{D3897DE5-BEE6-453C-B930-7AF759952D7D}">
      <dgm:prSet/>
      <dgm:spPr/>
      <dgm:t>
        <a:bodyPr/>
        <a:lstStyle/>
        <a:p>
          <a:pPr rtl="0"/>
          <a:r>
            <a:rPr lang="en-US" dirty="0"/>
            <a:t>To accomplish a resistance management plan and the approach</a:t>
          </a:r>
        </a:p>
      </dgm:t>
    </dgm:pt>
    <dgm:pt modelId="{679D3FC4-DB7B-4FB3-8536-55A08B79E4DB}" type="parTrans" cxnId="{36E5CFCD-E6BA-4690-B301-F51B51052328}">
      <dgm:prSet/>
      <dgm:spPr/>
      <dgm:t>
        <a:bodyPr/>
        <a:lstStyle/>
        <a:p>
          <a:endParaRPr lang="en-US"/>
        </a:p>
      </dgm:t>
    </dgm:pt>
    <dgm:pt modelId="{984178E0-8465-4681-8CF4-96E9910A1CA2}" type="sibTrans" cxnId="{36E5CFCD-E6BA-4690-B301-F51B51052328}">
      <dgm:prSet/>
      <dgm:spPr/>
      <dgm:t>
        <a:bodyPr/>
        <a:lstStyle/>
        <a:p>
          <a:endParaRPr lang="en-US"/>
        </a:p>
      </dgm:t>
    </dgm:pt>
    <dgm:pt modelId="{FD293DAF-462D-4E73-8398-43EB7256DA2C}">
      <dgm:prSet/>
      <dgm:spPr/>
      <dgm:t>
        <a:bodyPr/>
        <a:lstStyle/>
        <a:p>
          <a:pPr rtl="0"/>
          <a:r>
            <a:rPr lang="en-US" dirty="0"/>
            <a:t>To be able to develop an employee Feedback along with the corrective action</a:t>
          </a:r>
        </a:p>
      </dgm:t>
    </dgm:pt>
    <dgm:pt modelId="{DA6B58DE-8D2B-48D0-9B6C-3A746C555A1E}" type="parTrans" cxnId="{0A314AF2-EB93-426B-B01C-0CCC1B66CDDB}">
      <dgm:prSet/>
      <dgm:spPr/>
      <dgm:t>
        <a:bodyPr/>
        <a:lstStyle/>
        <a:p>
          <a:endParaRPr lang="en-US"/>
        </a:p>
      </dgm:t>
    </dgm:pt>
    <dgm:pt modelId="{262FE98D-4CCE-4408-A375-CA429A743778}" type="sibTrans" cxnId="{0A314AF2-EB93-426B-B01C-0CCC1B66CDDB}">
      <dgm:prSet/>
      <dgm:spPr/>
      <dgm:t>
        <a:bodyPr/>
        <a:lstStyle/>
        <a:p>
          <a:endParaRPr lang="en-US"/>
        </a:p>
      </dgm:t>
    </dgm:pt>
    <dgm:pt modelId="{5975D4A2-6CC6-4693-899A-5EDFB8E3EC46}" type="pres">
      <dgm:prSet presAssocID="{94385D8F-E200-4D7F-B346-45D38E36CCB7}" presName="linear" presStyleCnt="0">
        <dgm:presLayoutVars>
          <dgm:animLvl val="lvl"/>
          <dgm:resizeHandles val="exact"/>
        </dgm:presLayoutVars>
      </dgm:prSet>
      <dgm:spPr/>
    </dgm:pt>
    <dgm:pt modelId="{C9F925C3-7F1F-4BBE-80E3-379F2AA133D7}" type="pres">
      <dgm:prSet presAssocID="{3DDE9FAE-A5FA-4155-B82D-45BB0A8F4381}" presName="parentText" presStyleLbl="node1" presStyleIdx="0" presStyleCnt="7">
        <dgm:presLayoutVars>
          <dgm:chMax val="0"/>
          <dgm:bulletEnabled val="1"/>
        </dgm:presLayoutVars>
      </dgm:prSet>
      <dgm:spPr/>
    </dgm:pt>
    <dgm:pt modelId="{9790FE06-1964-4663-B575-B11F6E4C93E0}" type="pres">
      <dgm:prSet presAssocID="{02C98E4D-93AE-49B6-A593-6FD601625A4D}" presName="spacer" presStyleCnt="0"/>
      <dgm:spPr/>
    </dgm:pt>
    <dgm:pt modelId="{A6E58E5C-FB37-44D0-B4C4-89FE61538B92}" type="pres">
      <dgm:prSet presAssocID="{2E2AC107-A46A-477D-9417-9534BD379412}" presName="parentText" presStyleLbl="node1" presStyleIdx="1" presStyleCnt="7">
        <dgm:presLayoutVars>
          <dgm:chMax val="0"/>
          <dgm:bulletEnabled val="1"/>
        </dgm:presLayoutVars>
      </dgm:prSet>
      <dgm:spPr/>
    </dgm:pt>
    <dgm:pt modelId="{278E480B-974E-4982-8400-F7DFAEF9422C}" type="pres">
      <dgm:prSet presAssocID="{CD6ACE0B-EACF-4B68-B362-70808B2B1CB9}" presName="spacer" presStyleCnt="0"/>
      <dgm:spPr/>
    </dgm:pt>
    <dgm:pt modelId="{47A93825-16D8-4D27-A98B-28947922F794}" type="pres">
      <dgm:prSet presAssocID="{FF69372F-5A3F-4B82-B103-1069A1627649}" presName="parentText" presStyleLbl="node1" presStyleIdx="2" presStyleCnt="7">
        <dgm:presLayoutVars>
          <dgm:chMax val="0"/>
          <dgm:bulletEnabled val="1"/>
        </dgm:presLayoutVars>
      </dgm:prSet>
      <dgm:spPr/>
    </dgm:pt>
    <dgm:pt modelId="{5EDDDBBB-4426-441A-8F7B-731FCB9AC514}" type="pres">
      <dgm:prSet presAssocID="{4CBCC46B-EF96-40E7-A3B8-7DB9AB267042}" presName="spacer" presStyleCnt="0"/>
      <dgm:spPr/>
    </dgm:pt>
    <dgm:pt modelId="{09B1C4A5-49AF-4A15-99EC-349140284F4F}" type="pres">
      <dgm:prSet presAssocID="{EB94AC9F-78FF-445D-A4D4-6FF6A6E2F72B}" presName="parentText" presStyleLbl="node1" presStyleIdx="3" presStyleCnt="7">
        <dgm:presLayoutVars>
          <dgm:chMax val="0"/>
          <dgm:bulletEnabled val="1"/>
        </dgm:presLayoutVars>
      </dgm:prSet>
      <dgm:spPr/>
    </dgm:pt>
    <dgm:pt modelId="{85789634-D843-4DC6-8313-1C1743AA9B2E}" type="pres">
      <dgm:prSet presAssocID="{D3441E18-DD64-46A7-80B8-5BAFCE6CB619}" presName="spacer" presStyleCnt="0"/>
      <dgm:spPr/>
    </dgm:pt>
    <dgm:pt modelId="{8D63ACA4-CD5D-4CC0-8826-C174E77A2555}" type="pres">
      <dgm:prSet presAssocID="{B4B7AF9D-1ECC-4646-B87C-F1A9CE4745B2}" presName="parentText" presStyleLbl="node1" presStyleIdx="4" presStyleCnt="7">
        <dgm:presLayoutVars>
          <dgm:chMax val="0"/>
          <dgm:bulletEnabled val="1"/>
        </dgm:presLayoutVars>
      </dgm:prSet>
      <dgm:spPr/>
    </dgm:pt>
    <dgm:pt modelId="{7BF51927-8CCB-4F43-89F0-5D848D5854A0}" type="pres">
      <dgm:prSet presAssocID="{C9D4E4A2-71CC-4F85-8A12-AA1F8CD40E2E}" presName="spacer" presStyleCnt="0"/>
      <dgm:spPr/>
    </dgm:pt>
    <dgm:pt modelId="{952BF958-EB6D-4A38-86B5-E21AFD7D3BE0}" type="pres">
      <dgm:prSet presAssocID="{D3897DE5-BEE6-453C-B930-7AF759952D7D}" presName="parentText" presStyleLbl="node1" presStyleIdx="5" presStyleCnt="7">
        <dgm:presLayoutVars>
          <dgm:chMax val="0"/>
          <dgm:bulletEnabled val="1"/>
        </dgm:presLayoutVars>
      </dgm:prSet>
      <dgm:spPr/>
    </dgm:pt>
    <dgm:pt modelId="{EFBA9CB0-DE78-4BA6-8890-42B2CDD6F0D0}" type="pres">
      <dgm:prSet presAssocID="{984178E0-8465-4681-8CF4-96E9910A1CA2}" presName="spacer" presStyleCnt="0"/>
      <dgm:spPr/>
    </dgm:pt>
    <dgm:pt modelId="{0D18F4D5-C21C-4CEF-B1B5-802AC811715E}" type="pres">
      <dgm:prSet presAssocID="{FD293DAF-462D-4E73-8398-43EB7256DA2C}" presName="parentText" presStyleLbl="node1" presStyleIdx="6" presStyleCnt="7">
        <dgm:presLayoutVars>
          <dgm:chMax val="0"/>
          <dgm:bulletEnabled val="1"/>
        </dgm:presLayoutVars>
      </dgm:prSet>
      <dgm:spPr/>
    </dgm:pt>
  </dgm:ptLst>
  <dgm:cxnLst>
    <dgm:cxn modelId="{2A6D0B14-1598-4D0A-9126-D72D00DA3082}" type="presOf" srcId="{EB94AC9F-78FF-445D-A4D4-6FF6A6E2F72B}" destId="{09B1C4A5-49AF-4A15-99EC-349140284F4F}" srcOrd="0" destOrd="0" presId="urn:microsoft.com/office/officeart/2005/8/layout/vList2"/>
    <dgm:cxn modelId="{80E3541C-E963-4039-9A0C-2CD72973C256}" type="presOf" srcId="{D3897DE5-BEE6-453C-B930-7AF759952D7D}" destId="{952BF958-EB6D-4A38-86B5-E21AFD7D3BE0}" srcOrd="0" destOrd="0" presId="urn:microsoft.com/office/officeart/2005/8/layout/vList2"/>
    <dgm:cxn modelId="{1E8AF45C-2B8C-4EDC-BA85-CB764F8D0742}" type="presOf" srcId="{3DDE9FAE-A5FA-4155-B82D-45BB0A8F4381}" destId="{C9F925C3-7F1F-4BBE-80E3-379F2AA133D7}" srcOrd="0" destOrd="0" presId="urn:microsoft.com/office/officeart/2005/8/layout/vList2"/>
    <dgm:cxn modelId="{11BD415E-574C-49E3-B533-2B1C518E3F87}" type="presOf" srcId="{FD293DAF-462D-4E73-8398-43EB7256DA2C}" destId="{0D18F4D5-C21C-4CEF-B1B5-802AC811715E}" srcOrd="0" destOrd="0" presId="urn:microsoft.com/office/officeart/2005/8/layout/vList2"/>
    <dgm:cxn modelId="{EBC96445-6633-4432-B6F6-072A41182B20}" type="presOf" srcId="{FF69372F-5A3F-4B82-B103-1069A1627649}" destId="{47A93825-16D8-4D27-A98B-28947922F794}" srcOrd="0" destOrd="0" presId="urn:microsoft.com/office/officeart/2005/8/layout/vList2"/>
    <dgm:cxn modelId="{E988AB8D-69CB-4576-BEC4-2531340EC07B}" srcId="{94385D8F-E200-4D7F-B346-45D38E36CCB7}" destId="{3DDE9FAE-A5FA-4155-B82D-45BB0A8F4381}" srcOrd="0" destOrd="0" parTransId="{79AEC6B3-85FC-4B76-BA49-5271FF5FCF8C}" sibTransId="{02C98E4D-93AE-49B6-A593-6FD601625A4D}"/>
    <dgm:cxn modelId="{FDECCF94-24C3-43CF-8D1D-BA6A936AF89D}" type="presOf" srcId="{2E2AC107-A46A-477D-9417-9534BD379412}" destId="{A6E58E5C-FB37-44D0-B4C4-89FE61538B92}" srcOrd="0" destOrd="0" presId="urn:microsoft.com/office/officeart/2005/8/layout/vList2"/>
    <dgm:cxn modelId="{857C38A6-199D-4D40-A147-28F2C90A45FE}" srcId="{94385D8F-E200-4D7F-B346-45D38E36CCB7}" destId="{EB94AC9F-78FF-445D-A4D4-6FF6A6E2F72B}" srcOrd="3" destOrd="0" parTransId="{97E454B7-0037-4FA1-B16C-D668F0E2FE03}" sibTransId="{D3441E18-DD64-46A7-80B8-5BAFCE6CB619}"/>
    <dgm:cxn modelId="{59E93EB9-BD7F-4388-81DD-C96EE20CE8C8}" type="presOf" srcId="{94385D8F-E200-4D7F-B346-45D38E36CCB7}" destId="{5975D4A2-6CC6-4693-899A-5EDFB8E3EC46}" srcOrd="0" destOrd="0" presId="urn:microsoft.com/office/officeart/2005/8/layout/vList2"/>
    <dgm:cxn modelId="{2D9D55C7-7A4F-4EE3-8F3F-5F3CB89F32B8}" srcId="{94385D8F-E200-4D7F-B346-45D38E36CCB7}" destId="{2E2AC107-A46A-477D-9417-9534BD379412}" srcOrd="1" destOrd="0" parTransId="{EC66C587-085A-4F53-A7C9-D270CA870628}" sibTransId="{CD6ACE0B-EACF-4B68-B362-70808B2B1CB9}"/>
    <dgm:cxn modelId="{36E5CFCD-E6BA-4690-B301-F51B51052328}" srcId="{94385D8F-E200-4D7F-B346-45D38E36CCB7}" destId="{D3897DE5-BEE6-453C-B930-7AF759952D7D}" srcOrd="5" destOrd="0" parTransId="{679D3FC4-DB7B-4FB3-8536-55A08B79E4DB}" sibTransId="{984178E0-8465-4681-8CF4-96E9910A1CA2}"/>
    <dgm:cxn modelId="{C086D0D7-0FF8-4F1A-874E-A0BC4CD1916F}" srcId="{94385D8F-E200-4D7F-B346-45D38E36CCB7}" destId="{FF69372F-5A3F-4B82-B103-1069A1627649}" srcOrd="2" destOrd="0" parTransId="{1E563E0B-EE87-4986-B242-9431E519E0A6}" sibTransId="{4CBCC46B-EF96-40E7-A3B8-7DB9AB267042}"/>
    <dgm:cxn modelId="{974441E0-DA4E-41BD-94A5-1FD050D2646E}" type="presOf" srcId="{B4B7AF9D-1ECC-4646-B87C-F1A9CE4745B2}" destId="{8D63ACA4-CD5D-4CC0-8826-C174E77A2555}" srcOrd="0" destOrd="0" presId="urn:microsoft.com/office/officeart/2005/8/layout/vList2"/>
    <dgm:cxn modelId="{0A314AF2-EB93-426B-B01C-0CCC1B66CDDB}" srcId="{94385D8F-E200-4D7F-B346-45D38E36CCB7}" destId="{FD293DAF-462D-4E73-8398-43EB7256DA2C}" srcOrd="6" destOrd="0" parTransId="{DA6B58DE-8D2B-48D0-9B6C-3A746C555A1E}" sibTransId="{262FE98D-4CCE-4408-A375-CA429A743778}"/>
    <dgm:cxn modelId="{63D94BFD-6ACE-4AD5-98E7-1AD4284F2D3A}" srcId="{94385D8F-E200-4D7F-B346-45D38E36CCB7}" destId="{B4B7AF9D-1ECC-4646-B87C-F1A9CE4745B2}" srcOrd="4" destOrd="0" parTransId="{2ACD6947-E5AD-4F14-8D51-3D6A254C2459}" sibTransId="{C9D4E4A2-71CC-4F85-8A12-AA1F8CD40E2E}"/>
    <dgm:cxn modelId="{309E11DD-AF4F-4B5F-8A2E-A48350C0EE0F}" type="presParOf" srcId="{5975D4A2-6CC6-4693-899A-5EDFB8E3EC46}" destId="{C9F925C3-7F1F-4BBE-80E3-379F2AA133D7}" srcOrd="0" destOrd="0" presId="urn:microsoft.com/office/officeart/2005/8/layout/vList2"/>
    <dgm:cxn modelId="{47FAE112-8F11-4001-A71F-DD2BFDD6835A}" type="presParOf" srcId="{5975D4A2-6CC6-4693-899A-5EDFB8E3EC46}" destId="{9790FE06-1964-4663-B575-B11F6E4C93E0}" srcOrd="1" destOrd="0" presId="urn:microsoft.com/office/officeart/2005/8/layout/vList2"/>
    <dgm:cxn modelId="{132A505B-8233-4AA1-9B52-E986466259B5}" type="presParOf" srcId="{5975D4A2-6CC6-4693-899A-5EDFB8E3EC46}" destId="{A6E58E5C-FB37-44D0-B4C4-89FE61538B92}" srcOrd="2" destOrd="0" presId="urn:microsoft.com/office/officeart/2005/8/layout/vList2"/>
    <dgm:cxn modelId="{373EF7D1-D685-4BFA-9075-742D2926BEFB}" type="presParOf" srcId="{5975D4A2-6CC6-4693-899A-5EDFB8E3EC46}" destId="{278E480B-974E-4982-8400-F7DFAEF9422C}" srcOrd="3" destOrd="0" presId="urn:microsoft.com/office/officeart/2005/8/layout/vList2"/>
    <dgm:cxn modelId="{CAFBC13F-E629-453F-9CE8-EFF50144F38B}" type="presParOf" srcId="{5975D4A2-6CC6-4693-899A-5EDFB8E3EC46}" destId="{47A93825-16D8-4D27-A98B-28947922F794}" srcOrd="4" destOrd="0" presId="urn:microsoft.com/office/officeart/2005/8/layout/vList2"/>
    <dgm:cxn modelId="{1C603103-ADB9-4356-86A9-4E27BB079A89}" type="presParOf" srcId="{5975D4A2-6CC6-4693-899A-5EDFB8E3EC46}" destId="{5EDDDBBB-4426-441A-8F7B-731FCB9AC514}" srcOrd="5" destOrd="0" presId="urn:microsoft.com/office/officeart/2005/8/layout/vList2"/>
    <dgm:cxn modelId="{8A633394-F6A0-40F2-BAF0-78601B9B6A33}" type="presParOf" srcId="{5975D4A2-6CC6-4693-899A-5EDFB8E3EC46}" destId="{09B1C4A5-49AF-4A15-99EC-349140284F4F}" srcOrd="6" destOrd="0" presId="urn:microsoft.com/office/officeart/2005/8/layout/vList2"/>
    <dgm:cxn modelId="{EF6A6A19-F642-4BE8-9415-52EFE9B84A58}" type="presParOf" srcId="{5975D4A2-6CC6-4693-899A-5EDFB8E3EC46}" destId="{85789634-D843-4DC6-8313-1C1743AA9B2E}" srcOrd="7" destOrd="0" presId="urn:microsoft.com/office/officeart/2005/8/layout/vList2"/>
    <dgm:cxn modelId="{2F3A6A69-56D0-4B8C-A549-C1F5C02F86F5}" type="presParOf" srcId="{5975D4A2-6CC6-4693-899A-5EDFB8E3EC46}" destId="{8D63ACA4-CD5D-4CC0-8826-C174E77A2555}" srcOrd="8" destOrd="0" presId="urn:microsoft.com/office/officeart/2005/8/layout/vList2"/>
    <dgm:cxn modelId="{2EB0AF48-9EA6-4DD2-BA6F-30025E0A300E}" type="presParOf" srcId="{5975D4A2-6CC6-4693-899A-5EDFB8E3EC46}" destId="{7BF51927-8CCB-4F43-89F0-5D848D5854A0}" srcOrd="9" destOrd="0" presId="urn:microsoft.com/office/officeart/2005/8/layout/vList2"/>
    <dgm:cxn modelId="{F5D816A9-B84D-4F99-9DF4-52C911F43190}" type="presParOf" srcId="{5975D4A2-6CC6-4693-899A-5EDFB8E3EC46}" destId="{952BF958-EB6D-4A38-86B5-E21AFD7D3BE0}" srcOrd="10" destOrd="0" presId="urn:microsoft.com/office/officeart/2005/8/layout/vList2"/>
    <dgm:cxn modelId="{5DB428F6-85A1-4C4D-B109-9050768E8BD7}" type="presParOf" srcId="{5975D4A2-6CC6-4693-899A-5EDFB8E3EC46}" destId="{EFBA9CB0-DE78-4BA6-8890-42B2CDD6F0D0}" srcOrd="11" destOrd="0" presId="urn:microsoft.com/office/officeart/2005/8/layout/vList2"/>
    <dgm:cxn modelId="{A9716B01-C50A-443A-9180-9E6479F72C49}" type="presParOf" srcId="{5975D4A2-6CC6-4693-899A-5EDFB8E3EC46}" destId="{0D18F4D5-C21C-4CEF-B1B5-802AC811715E}"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FD2489-3269-48BE-90C5-71EC238AE683}">
      <dsp:nvSpPr>
        <dsp:cNvPr id="0" name=""/>
        <dsp:cNvSpPr/>
      </dsp:nvSpPr>
      <dsp:spPr>
        <a:xfrm>
          <a:off x="0" y="112034"/>
          <a:ext cx="8229600" cy="4401540"/>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en-US" sz="3300" kern="1200" dirty="0"/>
            <a:t>In the given scenario, we would be briefly be evaluating the given </a:t>
          </a:r>
          <a:r>
            <a:rPr lang="en-US" sz="3300" i="1" kern="1200" dirty="0"/>
            <a:t>proposal and to deeply evaluate the given situation. The sole motive would be to make the manager consider the various aspects and understand (</a:t>
          </a:r>
          <a:r>
            <a:rPr lang="en-US" sz="3300" kern="1200" dirty="0"/>
            <a:t>Cameron, 2015)</a:t>
          </a:r>
          <a:r>
            <a:rPr lang="en-US" sz="3300" i="1" kern="1200" dirty="0"/>
            <a:t> the service proposes which would equally be beneficial and help in evaluating the cost.</a:t>
          </a:r>
          <a:endParaRPr lang="en-US" sz="3300" kern="1200" dirty="0"/>
        </a:p>
      </dsp:txBody>
      <dsp:txXfrm>
        <a:off x="214865" y="326899"/>
        <a:ext cx="7799870" cy="39718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3E70DB-E695-4A56-B100-C68F612CF30A}">
      <dsp:nvSpPr>
        <dsp:cNvPr id="0" name=""/>
        <dsp:cNvSpPr/>
      </dsp:nvSpPr>
      <dsp:spPr>
        <a:xfrm>
          <a:off x="0" y="86384"/>
          <a:ext cx="8229600" cy="503685"/>
        </a:xfrm>
        <a:prstGeom prst="roundRect">
          <a:avLst/>
        </a:prstGeom>
        <a:solidFill>
          <a:schemeClr val="lt1">
            <a:hueOff val="0"/>
            <a:satOff val="0"/>
            <a:lumOff val="0"/>
            <a:alphaOff val="0"/>
          </a:schemeClr>
        </a:solidFill>
        <a:ln w="48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dirty="0"/>
            <a:t>Create a sense of urgency</a:t>
          </a:r>
        </a:p>
      </dsp:txBody>
      <dsp:txXfrm>
        <a:off x="24588" y="110972"/>
        <a:ext cx="8180424" cy="454509"/>
      </dsp:txXfrm>
    </dsp:sp>
    <dsp:sp modelId="{FEEA5958-970E-4A34-ABB1-AA46ED70DBF6}">
      <dsp:nvSpPr>
        <dsp:cNvPr id="0" name=""/>
        <dsp:cNvSpPr/>
      </dsp:nvSpPr>
      <dsp:spPr>
        <a:xfrm>
          <a:off x="0" y="650549"/>
          <a:ext cx="8229600" cy="503685"/>
        </a:xfrm>
        <a:prstGeom prst="roundRect">
          <a:avLst/>
        </a:prstGeom>
        <a:solidFill>
          <a:schemeClr val="lt1">
            <a:hueOff val="0"/>
            <a:satOff val="0"/>
            <a:lumOff val="0"/>
            <a:alphaOff val="0"/>
          </a:schemeClr>
        </a:solidFill>
        <a:ln w="48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dirty="0"/>
            <a:t>Create a guiding coalition</a:t>
          </a:r>
        </a:p>
      </dsp:txBody>
      <dsp:txXfrm>
        <a:off x="24588" y="675137"/>
        <a:ext cx="8180424" cy="454509"/>
      </dsp:txXfrm>
    </dsp:sp>
    <dsp:sp modelId="{06DEFB3C-DBE7-4D5C-9CC8-49A67F89BDCB}">
      <dsp:nvSpPr>
        <dsp:cNvPr id="0" name=""/>
        <dsp:cNvSpPr/>
      </dsp:nvSpPr>
      <dsp:spPr>
        <a:xfrm>
          <a:off x="0" y="1214714"/>
          <a:ext cx="8229600" cy="503685"/>
        </a:xfrm>
        <a:prstGeom prst="roundRect">
          <a:avLst/>
        </a:prstGeom>
        <a:solidFill>
          <a:schemeClr val="lt1">
            <a:hueOff val="0"/>
            <a:satOff val="0"/>
            <a:lumOff val="0"/>
            <a:alphaOff val="0"/>
          </a:schemeClr>
        </a:solidFill>
        <a:ln w="48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dirty="0"/>
            <a:t>Create a vision for change</a:t>
          </a:r>
        </a:p>
      </dsp:txBody>
      <dsp:txXfrm>
        <a:off x="24588" y="1239302"/>
        <a:ext cx="8180424" cy="454509"/>
      </dsp:txXfrm>
    </dsp:sp>
    <dsp:sp modelId="{5DE29A9B-5DCB-4C82-BC1C-554226DEE913}">
      <dsp:nvSpPr>
        <dsp:cNvPr id="0" name=""/>
        <dsp:cNvSpPr/>
      </dsp:nvSpPr>
      <dsp:spPr>
        <a:xfrm>
          <a:off x="0" y="1778879"/>
          <a:ext cx="8229600" cy="503685"/>
        </a:xfrm>
        <a:prstGeom prst="roundRect">
          <a:avLst/>
        </a:prstGeom>
        <a:solidFill>
          <a:schemeClr val="lt1">
            <a:hueOff val="0"/>
            <a:satOff val="0"/>
            <a:lumOff val="0"/>
            <a:alphaOff val="0"/>
          </a:schemeClr>
        </a:solidFill>
        <a:ln w="48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dirty="0"/>
            <a:t>Communicate the vision</a:t>
          </a:r>
        </a:p>
      </dsp:txBody>
      <dsp:txXfrm>
        <a:off x="24588" y="1803467"/>
        <a:ext cx="8180424" cy="454509"/>
      </dsp:txXfrm>
    </dsp:sp>
    <dsp:sp modelId="{E2106F98-4E40-4FAD-BFA4-3850CDA24B21}">
      <dsp:nvSpPr>
        <dsp:cNvPr id="0" name=""/>
        <dsp:cNvSpPr/>
      </dsp:nvSpPr>
      <dsp:spPr>
        <a:xfrm>
          <a:off x="0" y="2343044"/>
          <a:ext cx="8229600" cy="503685"/>
        </a:xfrm>
        <a:prstGeom prst="roundRect">
          <a:avLst/>
        </a:prstGeom>
        <a:solidFill>
          <a:schemeClr val="lt1">
            <a:hueOff val="0"/>
            <a:satOff val="0"/>
            <a:lumOff val="0"/>
            <a:alphaOff val="0"/>
          </a:schemeClr>
        </a:solidFill>
        <a:ln w="48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dirty="0"/>
            <a:t>Remove obstacles</a:t>
          </a:r>
        </a:p>
      </dsp:txBody>
      <dsp:txXfrm>
        <a:off x="24588" y="2367632"/>
        <a:ext cx="8180424" cy="454509"/>
      </dsp:txXfrm>
    </dsp:sp>
    <dsp:sp modelId="{D37C6E70-0962-4971-BF3F-897A9059E9BF}">
      <dsp:nvSpPr>
        <dsp:cNvPr id="0" name=""/>
        <dsp:cNvSpPr/>
      </dsp:nvSpPr>
      <dsp:spPr>
        <a:xfrm>
          <a:off x="0" y="2907209"/>
          <a:ext cx="8229600" cy="503685"/>
        </a:xfrm>
        <a:prstGeom prst="roundRect">
          <a:avLst/>
        </a:prstGeom>
        <a:solidFill>
          <a:schemeClr val="lt1">
            <a:hueOff val="0"/>
            <a:satOff val="0"/>
            <a:lumOff val="0"/>
            <a:alphaOff val="0"/>
          </a:schemeClr>
        </a:solidFill>
        <a:ln w="48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dirty="0"/>
            <a:t>Create short-term wins</a:t>
          </a:r>
        </a:p>
      </dsp:txBody>
      <dsp:txXfrm>
        <a:off x="24588" y="2931797"/>
        <a:ext cx="8180424" cy="454509"/>
      </dsp:txXfrm>
    </dsp:sp>
    <dsp:sp modelId="{F8FE4B62-7EE2-4B55-ABDA-6FE4A46D6500}">
      <dsp:nvSpPr>
        <dsp:cNvPr id="0" name=""/>
        <dsp:cNvSpPr/>
      </dsp:nvSpPr>
      <dsp:spPr>
        <a:xfrm>
          <a:off x="0" y="3471374"/>
          <a:ext cx="8229600" cy="503685"/>
        </a:xfrm>
        <a:prstGeom prst="roundRect">
          <a:avLst/>
        </a:prstGeom>
        <a:solidFill>
          <a:schemeClr val="lt1">
            <a:hueOff val="0"/>
            <a:satOff val="0"/>
            <a:lumOff val="0"/>
            <a:alphaOff val="0"/>
          </a:schemeClr>
        </a:solidFill>
        <a:ln w="48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dirty="0"/>
            <a:t>Consolidate improvements</a:t>
          </a:r>
        </a:p>
      </dsp:txBody>
      <dsp:txXfrm>
        <a:off x="24588" y="3495962"/>
        <a:ext cx="8180424" cy="454509"/>
      </dsp:txXfrm>
    </dsp:sp>
    <dsp:sp modelId="{8B137A97-DB27-4F84-85A0-95D2BFE4A94F}">
      <dsp:nvSpPr>
        <dsp:cNvPr id="0" name=""/>
        <dsp:cNvSpPr/>
      </dsp:nvSpPr>
      <dsp:spPr>
        <a:xfrm>
          <a:off x="0" y="4035539"/>
          <a:ext cx="8229600" cy="503685"/>
        </a:xfrm>
        <a:prstGeom prst="roundRect">
          <a:avLst/>
        </a:prstGeom>
        <a:solidFill>
          <a:schemeClr val="lt1">
            <a:hueOff val="0"/>
            <a:satOff val="0"/>
            <a:lumOff val="0"/>
            <a:alphaOff val="0"/>
          </a:schemeClr>
        </a:solidFill>
        <a:ln w="48000" cap="flat" cmpd="thickThin"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dirty="0"/>
            <a:t>Anchor the changes</a:t>
          </a:r>
        </a:p>
      </dsp:txBody>
      <dsp:txXfrm>
        <a:off x="24588" y="4060127"/>
        <a:ext cx="8180424" cy="45450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E8A76D-C825-4A94-A003-176E17D5E824}">
      <dsp:nvSpPr>
        <dsp:cNvPr id="0" name=""/>
        <dsp:cNvSpPr/>
      </dsp:nvSpPr>
      <dsp:spPr>
        <a:xfrm>
          <a:off x="0" y="45344"/>
          <a:ext cx="8229600" cy="4534920"/>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l" defTabSz="1511300" rtl="0">
            <a:lnSpc>
              <a:spcPct val="90000"/>
            </a:lnSpc>
            <a:spcBef>
              <a:spcPct val="0"/>
            </a:spcBef>
            <a:spcAft>
              <a:spcPct val="35000"/>
            </a:spcAft>
            <a:buNone/>
          </a:pPr>
          <a:r>
            <a:rPr lang="en-US" sz="3400" kern="1200" dirty="0"/>
            <a:t>It has to build approach and introduce changes and my recommended change management model would be of the </a:t>
          </a:r>
          <a:r>
            <a:rPr lang="en-US" sz="3400" kern="1200" dirty="0" err="1"/>
            <a:t>Lewin</a:t>
          </a:r>
          <a:r>
            <a:rPr lang="en-US" sz="3400" kern="1200" dirty="0"/>
            <a:t> Change model. It can access and unfreeze the given scenario and quickly involve a change model along with integrating change model plans (Booth, 2015).</a:t>
          </a:r>
        </a:p>
      </dsp:txBody>
      <dsp:txXfrm>
        <a:off x="221377" y="266721"/>
        <a:ext cx="7786846" cy="4092166"/>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82E32A-9D54-4C26-8494-3D9E26921610}">
      <dsp:nvSpPr>
        <dsp:cNvPr id="0" name=""/>
        <dsp:cNvSpPr/>
      </dsp:nvSpPr>
      <dsp:spPr>
        <a:xfrm>
          <a:off x="0" y="265304"/>
          <a:ext cx="8229600" cy="4095000"/>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en-US" sz="2500" kern="1200" dirty="0"/>
            <a:t>As evaluated above, the change required is to currently train the occupational nurses and reduce the stress among them. it also has to focus on building a development strategy which can make the nurses feel less stressful and less overburdened. It can introduce such changes, which would be cost-effective, timely intervened and can benefit the nurses and the company in the long run. As observed, currently the nurses are suffering from the issues of the overburdened work, lack of quality patient care and also lead to high stressful results. </a:t>
          </a:r>
        </a:p>
      </dsp:txBody>
      <dsp:txXfrm>
        <a:off x="199901" y="465205"/>
        <a:ext cx="7829798" cy="36951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99D017-E613-4B2C-AC79-A750ADFA00EA}">
      <dsp:nvSpPr>
        <dsp:cNvPr id="0" name=""/>
        <dsp:cNvSpPr/>
      </dsp:nvSpPr>
      <dsp:spPr>
        <a:xfrm>
          <a:off x="0" y="2021"/>
          <a:ext cx="9144000" cy="2482337"/>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dirty="0"/>
            <a:t>In the current service provision, it is observed how occupational nurses feel stressed while serving in ABC health services. The problem which the nurses face is the high level of the stress, problems of the taking care of responsibility patient within the ICU Wards (Hayes, 2018). </a:t>
          </a:r>
        </a:p>
      </dsp:txBody>
      <dsp:txXfrm>
        <a:off x="121178" y="123199"/>
        <a:ext cx="8901644" cy="2239981"/>
      </dsp:txXfrm>
    </dsp:sp>
    <dsp:sp modelId="{C0F8B578-F6CE-408E-9AC2-AED3D9D50C8E}">
      <dsp:nvSpPr>
        <dsp:cNvPr id="0" name=""/>
        <dsp:cNvSpPr/>
      </dsp:nvSpPr>
      <dsp:spPr>
        <a:xfrm>
          <a:off x="0" y="2544839"/>
          <a:ext cx="9144000" cy="2482337"/>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en-US" sz="2100" kern="1200" dirty="0"/>
            <a:t>Due to such conditions the occupational Health nurses often bear significant health issues on the health. The change model introduced here would be of hiring new nurses, which would lead to high costs, but benefit in the long term in terms of the loyal nurses, less burden and higher productivity. Additionally, less experienced would be hired at a low package and would be provided training and guidance, which can help to provide efficient on the job high productivity and quality care to the patients.  </a:t>
          </a:r>
        </a:p>
      </dsp:txBody>
      <dsp:txXfrm>
        <a:off x="121178" y="2666017"/>
        <a:ext cx="8901644" cy="22399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133D77-9685-47BF-B3D9-7E43B4B8CC2F}">
      <dsp:nvSpPr>
        <dsp:cNvPr id="0" name=""/>
        <dsp:cNvSpPr/>
      </dsp:nvSpPr>
      <dsp:spPr>
        <a:xfrm>
          <a:off x="617219" y="0"/>
          <a:ext cx="6995160" cy="4625609"/>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1386682-2760-4873-81EF-3D12204EE581}">
      <dsp:nvSpPr>
        <dsp:cNvPr id="0" name=""/>
        <dsp:cNvSpPr/>
      </dsp:nvSpPr>
      <dsp:spPr>
        <a:xfrm>
          <a:off x="278874" y="1387682"/>
          <a:ext cx="2468880" cy="1850243"/>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t>The overall goals would be to improve the productivity of the organization.</a:t>
          </a:r>
        </a:p>
      </dsp:txBody>
      <dsp:txXfrm>
        <a:off x="369195" y="1478003"/>
        <a:ext cx="2288238" cy="1669601"/>
      </dsp:txXfrm>
    </dsp:sp>
    <dsp:sp modelId="{2FE708D7-142F-492A-9C97-42013858FB4E}">
      <dsp:nvSpPr>
        <dsp:cNvPr id="0" name=""/>
        <dsp:cNvSpPr/>
      </dsp:nvSpPr>
      <dsp:spPr>
        <a:xfrm>
          <a:off x="2880359" y="1387682"/>
          <a:ext cx="2468880" cy="1850243"/>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t>Reduce Stress among occupational nurses</a:t>
          </a:r>
        </a:p>
      </dsp:txBody>
      <dsp:txXfrm>
        <a:off x="2970680" y="1478003"/>
        <a:ext cx="2288238" cy="1669601"/>
      </dsp:txXfrm>
    </dsp:sp>
    <dsp:sp modelId="{68E16FFF-A721-440F-95B5-78216EF47321}">
      <dsp:nvSpPr>
        <dsp:cNvPr id="0" name=""/>
        <dsp:cNvSpPr/>
      </dsp:nvSpPr>
      <dsp:spPr>
        <a:xfrm>
          <a:off x="5481845" y="1387682"/>
          <a:ext cx="2468880" cy="1850243"/>
        </a:xfrm>
        <a:prstGeom prst="roundRect">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en-US" sz="1800" kern="1200" dirty="0"/>
            <a:t>To develop rightful techniques that can help the nurses to absorb and learn quickly and apply it consistently.</a:t>
          </a:r>
        </a:p>
      </dsp:txBody>
      <dsp:txXfrm>
        <a:off x="5572166" y="1478003"/>
        <a:ext cx="2288238" cy="16696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A50A25-CE35-4CB5-A940-650D66F57F7F}">
      <dsp:nvSpPr>
        <dsp:cNvPr id="0" name=""/>
        <dsp:cNvSpPr/>
      </dsp:nvSpPr>
      <dsp:spPr>
        <a:xfrm>
          <a:off x="3471891" y="1241633"/>
          <a:ext cx="1590617" cy="1590812"/>
        </a:xfrm>
        <a:prstGeom prst="ellipse">
          <a:avLst/>
        </a:prstGeom>
        <a:solidFill>
          <a:schemeClr val="accent1">
            <a:alpha val="50000"/>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0E9EE2BC-DB0C-44F6-A72F-37D4640B1781}">
      <dsp:nvSpPr>
        <dsp:cNvPr id="0" name=""/>
        <dsp:cNvSpPr/>
      </dsp:nvSpPr>
      <dsp:spPr>
        <a:xfrm>
          <a:off x="3355908" y="0"/>
          <a:ext cx="1822582" cy="975360"/>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rtl="0">
            <a:lnSpc>
              <a:spcPct val="90000"/>
            </a:lnSpc>
            <a:spcBef>
              <a:spcPct val="0"/>
            </a:spcBef>
            <a:spcAft>
              <a:spcPct val="35000"/>
            </a:spcAft>
            <a:buNone/>
          </a:pPr>
          <a:r>
            <a:rPr lang="en-US" sz="1300" kern="1200" dirty="0"/>
            <a:t>The senior nurse and the trainer lead would be involved in providing guidance.</a:t>
          </a:r>
        </a:p>
      </dsp:txBody>
      <dsp:txXfrm>
        <a:off x="3355908" y="0"/>
        <a:ext cx="1822582" cy="975360"/>
      </dsp:txXfrm>
    </dsp:sp>
    <dsp:sp modelId="{74DE48C7-AFF8-40D9-8F80-F5C667FD96DB}">
      <dsp:nvSpPr>
        <dsp:cNvPr id="0" name=""/>
        <dsp:cNvSpPr/>
      </dsp:nvSpPr>
      <dsp:spPr>
        <a:xfrm>
          <a:off x="3938472" y="1465966"/>
          <a:ext cx="1590617" cy="1590812"/>
        </a:xfrm>
        <a:prstGeom prst="ellipse">
          <a:avLst/>
        </a:prstGeom>
        <a:solidFill>
          <a:schemeClr val="accent1">
            <a:alpha val="50000"/>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98D266F8-433C-46C6-815C-7F783A689E2C}">
      <dsp:nvSpPr>
        <dsp:cNvPr id="0" name=""/>
        <dsp:cNvSpPr/>
      </dsp:nvSpPr>
      <dsp:spPr>
        <a:xfrm>
          <a:off x="5725265" y="926592"/>
          <a:ext cx="1723168" cy="107289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rtl="0">
            <a:lnSpc>
              <a:spcPct val="90000"/>
            </a:lnSpc>
            <a:spcBef>
              <a:spcPct val="0"/>
            </a:spcBef>
            <a:spcAft>
              <a:spcPct val="35000"/>
            </a:spcAft>
            <a:buNone/>
          </a:pPr>
          <a:r>
            <a:rPr lang="en-US" sz="1300" kern="1200" dirty="0"/>
            <a:t>It would be an educational training and would be provided within the 5 days.</a:t>
          </a:r>
        </a:p>
      </dsp:txBody>
      <dsp:txXfrm>
        <a:off x="5725265" y="926592"/>
        <a:ext cx="1723168" cy="1072896"/>
      </dsp:txXfrm>
    </dsp:sp>
    <dsp:sp modelId="{93F10D41-2762-4A84-AE38-4348A0D0AA91}">
      <dsp:nvSpPr>
        <dsp:cNvPr id="0" name=""/>
        <dsp:cNvSpPr/>
      </dsp:nvSpPr>
      <dsp:spPr>
        <a:xfrm>
          <a:off x="4053129" y="1970714"/>
          <a:ext cx="1590617" cy="1590812"/>
        </a:xfrm>
        <a:prstGeom prst="ellipse">
          <a:avLst/>
        </a:prstGeom>
        <a:solidFill>
          <a:schemeClr val="accent1">
            <a:alpha val="50000"/>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77DE371B-C72D-4229-AB10-AE0FD3CC37E6}">
      <dsp:nvSpPr>
        <dsp:cNvPr id="0" name=""/>
        <dsp:cNvSpPr/>
      </dsp:nvSpPr>
      <dsp:spPr>
        <a:xfrm>
          <a:off x="5890954" y="2292096"/>
          <a:ext cx="1690030" cy="114604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rtl="0">
            <a:lnSpc>
              <a:spcPct val="90000"/>
            </a:lnSpc>
            <a:spcBef>
              <a:spcPct val="0"/>
            </a:spcBef>
            <a:spcAft>
              <a:spcPct val="35000"/>
            </a:spcAft>
            <a:buNone/>
          </a:pPr>
          <a:r>
            <a:rPr lang="en-US" sz="1300" kern="1200" dirty="0"/>
            <a:t>All the nurses would be involved and be provided guidance</a:t>
          </a:r>
        </a:p>
      </dsp:txBody>
      <dsp:txXfrm>
        <a:off x="5890954" y="2292096"/>
        <a:ext cx="1690030" cy="1146048"/>
      </dsp:txXfrm>
    </dsp:sp>
    <dsp:sp modelId="{A9BBD9F8-49B4-4AE4-8517-241C3C68AB3E}">
      <dsp:nvSpPr>
        <dsp:cNvPr id="0" name=""/>
        <dsp:cNvSpPr/>
      </dsp:nvSpPr>
      <dsp:spPr>
        <a:xfrm>
          <a:off x="3730366" y="2375489"/>
          <a:ext cx="1590617" cy="1590812"/>
        </a:xfrm>
        <a:prstGeom prst="ellipse">
          <a:avLst/>
        </a:prstGeom>
        <a:solidFill>
          <a:schemeClr val="accent1">
            <a:alpha val="50000"/>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4DE7B217-6B36-486E-9AC1-9119EFF74907}">
      <dsp:nvSpPr>
        <dsp:cNvPr id="0" name=""/>
        <dsp:cNvSpPr/>
      </dsp:nvSpPr>
      <dsp:spPr>
        <a:xfrm>
          <a:off x="5161922" y="3828288"/>
          <a:ext cx="1822582" cy="1048512"/>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rtl="0">
            <a:lnSpc>
              <a:spcPct val="90000"/>
            </a:lnSpc>
            <a:spcBef>
              <a:spcPct val="0"/>
            </a:spcBef>
            <a:spcAft>
              <a:spcPct val="35000"/>
            </a:spcAft>
            <a:buNone/>
          </a:pPr>
          <a:r>
            <a:rPr lang="en-US" sz="1300" kern="1200" dirty="0"/>
            <a:t>The second proposal of the hiring additional nurses would involve below methods</a:t>
          </a:r>
        </a:p>
      </dsp:txBody>
      <dsp:txXfrm>
        <a:off x="5161922" y="3828288"/>
        <a:ext cx="1822582" cy="1048512"/>
      </dsp:txXfrm>
    </dsp:sp>
    <dsp:sp modelId="{175EEAE5-71CA-4D26-9C86-4F5B79A45660}">
      <dsp:nvSpPr>
        <dsp:cNvPr id="0" name=""/>
        <dsp:cNvSpPr/>
      </dsp:nvSpPr>
      <dsp:spPr>
        <a:xfrm>
          <a:off x="3213416" y="2375489"/>
          <a:ext cx="1590617" cy="1590812"/>
        </a:xfrm>
        <a:prstGeom prst="ellipse">
          <a:avLst/>
        </a:prstGeom>
        <a:solidFill>
          <a:schemeClr val="accent1">
            <a:alpha val="50000"/>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A132FBFE-7037-4B96-8B34-1DD131D931FC}">
      <dsp:nvSpPr>
        <dsp:cNvPr id="0" name=""/>
        <dsp:cNvSpPr/>
      </dsp:nvSpPr>
      <dsp:spPr>
        <a:xfrm>
          <a:off x="1549895" y="3828288"/>
          <a:ext cx="1822582" cy="1048512"/>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rtl="0">
            <a:lnSpc>
              <a:spcPct val="90000"/>
            </a:lnSpc>
            <a:spcBef>
              <a:spcPct val="0"/>
            </a:spcBef>
            <a:spcAft>
              <a:spcPct val="35000"/>
            </a:spcAft>
            <a:buNone/>
          </a:pPr>
          <a:r>
            <a:rPr lang="en-US" sz="1300" kern="1200" dirty="0"/>
            <a:t>The HR would scrutinize and hire less experienced nurses within the bracket of the 2-4 years.</a:t>
          </a:r>
        </a:p>
      </dsp:txBody>
      <dsp:txXfrm>
        <a:off x="1549895" y="3828288"/>
        <a:ext cx="1822582" cy="1048512"/>
      </dsp:txXfrm>
    </dsp:sp>
    <dsp:sp modelId="{95C150D8-52A8-4C79-B1D0-0E19C29D6500}">
      <dsp:nvSpPr>
        <dsp:cNvPr id="0" name=""/>
        <dsp:cNvSpPr/>
      </dsp:nvSpPr>
      <dsp:spPr>
        <a:xfrm>
          <a:off x="2890653" y="1970714"/>
          <a:ext cx="1590617" cy="1590812"/>
        </a:xfrm>
        <a:prstGeom prst="ellipse">
          <a:avLst/>
        </a:prstGeom>
        <a:solidFill>
          <a:schemeClr val="accent1">
            <a:alpha val="50000"/>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B1D81EEC-C343-49C7-A37D-D46BFF59E239}">
      <dsp:nvSpPr>
        <dsp:cNvPr id="0" name=""/>
        <dsp:cNvSpPr/>
      </dsp:nvSpPr>
      <dsp:spPr>
        <a:xfrm>
          <a:off x="953414" y="2292096"/>
          <a:ext cx="1690030" cy="1146048"/>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rtl="0">
            <a:lnSpc>
              <a:spcPct val="90000"/>
            </a:lnSpc>
            <a:spcBef>
              <a:spcPct val="0"/>
            </a:spcBef>
            <a:spcAft>
              <a:spcPct val="35000"/>
            </a:spcAft>
            <a:buNone/>
          </a:pPr>
          <a:r>
            <a:rPr lang="en-US" sz="1300" kern="1200" dirty="0"/>
            <a:t>They would be accessed on the basis of the </a:t>
          </a:r>
          <a:r>
            <a:rPr lang="en-US" sz="1300" kern="1200" dirty="0" err="1"/>
            <a:t>skillset</a:t>
          </a:r>
          <a:r>
            <a:rPr lang="en-US" sz="1300" kern="1200" dirty="0"/>
            <a:t> and the training required. </a:t>
          </a:r>
        </a:p>
      </dsp:txBody>
      <dsp:txXfrm>
        <a:off x="953414" y="2292096"/>
        <a:ext cx="1690030" cy="1146048"/>
      </dsp:txXfrm>
    </dsp:sp>
    <dsp:sp modelId="{28E49C8F-0CAF-4948-BC74-D730A3249588}">
      <dsp:nvSpPr>
        <dsp:cNvPr id="0" name=""/>
        <dsp:cNvSpPr/>
      </dsp:nvSpPr>
      <dsp:spPr>
        <a:xfrm>
          <a:off x="3005310" y="1465966"/>
          <a:ext cx="1590617" cy="1590812"/>
        </a:xfrm>
        <a:prstGeom prst="ellipse">
          <a:avLst/>
        </a:prstGeom>
        <a:solidFill>
          <a:schemeClr val="accent1">
            <a:alpha val="50000"/>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sp>
    <dsp:sp modelId="{BD3278CD-2DDD-483F-9C3C-46EE56486670}">
      <dsp:nvSpPr>
        <dsp:cNvPr id="0" name=""/>
        <dsp:cNvSpPr/>
      </dsp:nvSpPr>
      <dsp:spPr>
        <a:xfrm>
          <a:off x="1085965" y="926592"/>
          <a:ext cx="1723168" cy="1072896"/>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577850" rtl="0">
            <a:lnSpc>
              <a:spcPct val="90000"/>
            </a:lnSpc>
            <a:spcBef>
              <a:spcPct val="0"/>
            </a:spcBef>
            <a:spcAft>
              <a:spcPct val="35000"/>
            </a:spcAft>
            <a:buNone/>
          </a:pPr>
          <a:r>
            <a:rPr lang="en-US" sz="1300" kern="1200" dirty="0"/>
            <a:t>The newly hired nurses would be mold as per the organization requirement. It would be done through training, orientation and helping them to understand the job requirement</a:t>
          </a:r>
        </a:p>
      </dsp:txBody>
      <dsp:txXfrm>
        <a:off x="1085965" y="926592"/>
        <a:ext cx="1723168" cy="107289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A71308-0C3F-48A8-A6F1-6C6B63D7FCE8}">
      <dsp:nvSpPr>
        <dsp:cNvPr id="0" name=""/>
        <dsp:cNvSpPr/>
      </dsp:nvSpPr>
      <dsp:spPr>
        <a:xfrm>
          <a:off x="1455074" y="0"/>
          <a:ext cx="4625609" cy="4625609"/>
        </a:xfrm>
        <a:prstGeom prst="triangle">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E141BD-1B9A-4EAD-921D-E73ECCB03DFA}">
      <dsp:nvSpPr>
        <dsp:cNvPr id="0" name=""/>
        <dsp:cNvSpPr/>
      </dsp:nvSpPr>
      <dsp:spPr>
        <a:xfrm>
          <a:off x="3767879" y="463012"/>
          <a:ext cx="3006645" cy="657703"/>
        </a:xfrm>
        <a:prstGeom prst="round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dirty="0"/>
            <a:t>The people who would be affected would be as below-:</a:t>
          </a:r>
        </a:p>
      </dsp:txBody>
      <dsp:txXfrm>
        <a:off x="3799985" y="495118"/>
        <a:ext cx="2942433" cy="593491"/>
      </dsp:txXfrm>
    </dsp:sp>
    <dsp:sp modelId="{E60B908A-0B48-4D26-B48A-50A25A9C0171}">
      <dsp:nvSpPr>
        <dsp:cNvPr id="0" name=""/>
        <dsp:cNvSpPr/>
      </dsp:nvSpPr>
      <dsp:spPr>
        <a:xfrm>
          <a:off x="3767879" y="1202929"/>
          <a:ext cx="3006645" cy="657703"/>
        </a:xfrm>
        <a:prstGeom prst="round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dirty="0"/>
            <a:t>Current nurses</a:t>
          </a:r>
        </a:p>
      </dsp:txBody>
      <dsp:txXfrm>
        <a:off x="3799985" y="1235035"/>
        <a:ext cx="2942433" cy="593491"/>
      </dsp:txXfrm>
    </dsp:sp>
    <dsp:sp modelId="{36D2633D-54A3-4E76-8C31-03E5A74A194E}">
      <dsp:nvSpPr>
        <dsp:cNvPr id="0" name=""/>
        <dsp:cNvSpPr/>
      </dsp:nvSpPr>
      <dsp:spPr>
        <a:xfrm>
          <a:off x="3767879" y="1942846"/>
          <a:ext cx="3006645" cy="657703"/>
        </a:xfrm>
        <a:prstGeom prst="round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dirty="0"/>
            <a:t>Staff</a:t>
          </a:r>
        </a:p>
      </dsp:txBody>
      <dsp:txXfrm>
        <a:off x="3799985" y="1974952"/>
        <a:ext cx="2942433" cy="593491"/>
      </dsp:txXfrm>
    </dsp:sp>
    <dsp:sp modelId="{DEBE1720-E570-4AF7-A8F0-C0D753AFDD22}">
      <dsp:nvSpPr>
        <dsp:cNvPr id="0" name=""/>
        <dsp:cNvSpPr/>
      </dsp:nvSpPr>
      <dsp:spPr>
        <a:xfrm>
          <a:off x="3767879" y="2682762"/>
          <a:ext cx="3006645" cy="657703"/>
        </a:xfrm>
        <a:prstGeom prst="round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dirty="0"/>
            <a:t>Patients</a:t>
          </a:r>
        </a:p>
      </dsp:txBody>
      <dsp:txXfrm>
        <a:off x="3799985" y="2714868"/>
        <a:ext cx="2942433" cy="593491"/>
      </dsp:txXfrm>
    </dsp:sp>
    <dsp:sp modelId="{662B87E4-3326-4333-9649-223783371E8A}">
      <dsp:nvSpPr>
        <dsp:cNvPr id="0" name=""/>
        <dsp:cNvSpPr/>
      </dsp:nvSpPr>
      <dsp:spPr>
        <a:xfrm>
          <a:off x="3767879" y="3422679"/>
          <a:ext cx="3006645" cy="657703"/>
        </a:xfrm>
        <a:prstGeom prst="round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dirty="0"/>
            <a:t>Management of the ABC</a:t>
          </a:r>
        </a:p>
      </dsp:txBody>
      <dsp:txXfrm>
        <a:off x="3799985" y="3454785"/>
        <a:ext cx="2942433" cy="59349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DC4F94-B670-4B60-B93B-82C30495B744}">
      <dsp:nvSpPr>
        <dsp:cNvPr id="0" name=""/>
        <dsp:cNvSpPr/>
      </dsp:nvSpPr>
      <dsp:spPr>
        <a:xfrm>
          <a:off x="0" y="51006"/>
          <a:ext cx="8229600" cy="1072579"/>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rtl="0">
            <a:lnSpc>
              <a:spcPct val="90000"/>
            </a:lnSpc>
            <a:spcBef>
              <a:spcPct val="0"/>
            </a:spcBef>
            <a:spcAft>
              <a:spcPct val="35000"/>
            </a:spcAft>
            <a:buNone/>
          </a:pPr>
          <a:r>
            <a:rPr lang="en-US" sz="2700" kern="1200" dirty="0"/>
            <a:t>High anxiety levels</a:t>
          </a:r>
        </a:p>
      </dsp:txBody>
      <dsp:txXfrm>
        <a:off x="52359" y="103365"/>
        <a:ext cx="8124882" cy="967861"/>
      </dsp:txXfrm>
    </dsp:sp>
    <dsp:sp modelId="{FF80D293-0707-4409-A5CF-4EF82383D903}">
      <dsp:nvSpPr>
        <dsp:cNvPr id="0" name=""/>
        <dsp:cNvSpPr/>
      </dsp:nvSpPr>
      <dsp:spPr>
        <a:xfrm>
          <a:off x="0" y="1201345"/>
          <a:ext cx="8229600" cy="1072579"/>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rtl="0">
            <a:lnSpc>
              <a:spcPct val="90000"/>
            </a:lnSpc>
            <a:spcBef>
              <a:spcPct val="0"/>
            </a:spcBef>
            <a:spcAft>
              <a:spcPct val="35000"/>
            </a:spcAft>
            <a:buNone/>
          </a:pPr>
          <a:r>
            <a:rPr lang="en-US" sz="2700" kern="1200" dirty="0"/>
            <a:t>Chaos within the department</a:t>
          </a:r>
        </a:p>
      </dsp:txBody>
      <dsp:txXfrm>
        <a:off x="52359" y="1253704"/>
        <a:ext cx="8124882" cy="967861"/>
      </dsp:txXfrm>
    </dsp:sp>
    <dsp:sp modelId="{AF0FBF32-FED9-4D14-A6A6-A28E77264988}">
      <dsp:nvSpPr>
        <dsp:cNvPr id="0" name=""/>
        <dsp:cNvSpPr/>
      </dsp:nvSpPr>
      <dsp:spPr>
        <a:xfrm>
          <a:off x="0" y="2351684"/>
          <a:ext cx="8229600" cy="1072579"/>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rtl="0">
            <a:lnSpc>
              <a:spcPct val="90000"/>
            </a:lnSpc>
            <a:spcBef>
              <a:spcPct val="0"/>
            </a:spcBef>
            <a:spcAft>
              <a:spcPct val="35000"/>
            </a:spcAft>
            <a:buNone/>
          </a:pPr>
          <a:r>
            <a:rPr lang="en-US" sz="2700" kern="1200" dirty="0"/>
            <a:t>Unwillingness to participate and also accept changes</a:t>
          </a:r>
        </a:p>
      </dsp:txBody>
      <dsp:txXfrm>
        <a:off x="52359" y="2404043"/>
        <a:ext cx="8124882" cy="967861"/>
      </dsp:txXfrm>
    </dsp:sp>
    <dsp:sp modelId="{0735B673-290B-448C-A1A0-0F1C0F35FE49}">
      <dsp:nvSpPr>
        <dsp:cNvPr id="0" name=""/>
        <dsp:cNvSpPr/>
      </dsp:nvSpPr>
      <dsp:spPr>
        <a:xfrm>
          <a:off x="0" y="3502023"/>
          <a:ext cx="8229600" cy="1072579"/>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rtl="0">
            <a:lnSpc>
              <a:spcPct val="90000"/>
            </a:lnSpc>
            <a:spcBef>
              <a:spcPct val="0"/>
            </a:spcBef>
            <a:spcAft>
              <a:spcPct val="35000"/>
            </a:spcAft>
            <a:buNone/>
          </a:pPr>
          <a:r>
            <a:rPr lang="en-US" sz="2700" kern="1200" dirty="0"/>
            <a:t>Management considers training as additional costs and would suffer from low productivity.</a:t>
          </a:r>
        </a:p>
      </dsp:txBody>
      <dsp:txXfrm>
        <a:off x="52359" y="3554382"/>
        <a:ext cx="8124882" cy="96786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ECE9DC-6D00-4BDA-AAAD-4C73CCC9B55C}">
      <dsp:nvSpPr>
        <dsp:cNvPr id="0" name=""/>
        <dsp:cNvSpPr/>
      </dsp:nvSpPr>
      <dsp:spPr>
        <a:xfrm>
          <a:off x="4129" y="949910"/>
          <a:ext cx="1056242" cy="2725787"/>
        </a:xfrm>
        <a:prstGeom prst="roundRect">
          <a:avLst>
            <a:gd name="adj" fmla="val 10000"/>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US" sz="1500" kern="1200" dirty="0"/>
            <a:t>First of all, it is important to clearly define the change along with also accessing the business goals. </a:t>
          </a:r>
        </a:p>
      </dsp:txBody>
      <dsp:txXfrm>
        <a:off x="35065" y="980846"/>
        <a:ext cx="994370" cy="2663915"/>
      </dsp:txXfrm>
    </dsp:sp>
    <dsp:sp modelId="{513614C4-BDA1-4882-B19D-1C609DCCF1AB}">
      <dsp:nvSpPr>
        <dsp:cNvPr id="0" name=""/>
        <dsp:cNvSpPr/>
      </dsp:nvSpPr>
      <dsp:spPr>
        <a:xfrm>
          <a:off x="1165996" y="2181830"/>
          <a:ext cx="223923" cy="261948"/>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1165996" y="2234220"/>
        <a:ext cx="156746" cy="157168"/>
      </dsp:txXfrm>
    </dsp:sp>
    <dsp:sp modelId="{9A618DA1-1F74-4AF9-9021-FCB38BFF0984}">
      <dsp:nvSpPr>
        <dsp:cNvPr id="0" name=""/>
        <dsp:cNvSpPr/>
      </dsp:nvSpPr>
      <dsp:spPr>
        <a:xfrm>
          <a:off x="1482869" y="949910"/>
          <a:ext cx="1056242" cy="2725787"/>
        </a:xfrm>
        <a:prstGeom prst="roundRect">
          <a:avLst>
            <a:gd name="adj" fmla="val 10000"/>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US" sz="1500" kern="1200" dirty="0"/>
            <a:t>To be able to determine impacts and consequently be able to understand who all be affected. </a:t>
          </a:r>
        </a:p>
      </dsp:txBody>
      <dsp:txXfrm>
        <a:off x="1513805" y="980846"/>
        <a:ext cx="994370" cy="2663915"/>
      </dsp:txXfrm>
    </dsp:sp>
    <dsp:sp modelId="{EC082977-9AAC-47F4-BCAF-BD27330B1B41}">
      <dsp:nvSpPr>
        <dsp:cNvPr id="0" name=""/>
        <dsp:cNvSpPr/>
      </dsp:nvSpPr>
      <dsp:spPr>
        <a:xfrm>
          <a:off x="2644736" y="2181830"/>
          <a:ext cx="223923" cy="261948"/>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2644736" y="2234220"/>
        <a:ext cx="156746" cy="157168"/>
      </dsp:txXfrm>
    </dsp:sp>
    <dsp:sp modelId="{6BD2CC77-379D-4476-ADDE-F4A07DEA1BC0}">
      <dsp:nvSpPr>
        <dsp:cNvPr id="0" name=""/>
        <dsp:cNvSpPr/>
      </dsp:nvSpPr>
      <dsp:spPr>
        <a:xfrm>
          <a:off x="2961608" y="949910"/>
          <a:ext cx="1056242" cy="2725787"/>
        </a:xfrm>
        <a:prstGeom prst="roundRect">
          <a:avLst>
            <a:gd name="adj" fmla="val 10000"/>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US" sz="1500" kern="1200" dirty="0"/>
            <a:t>TO develop a communication strategy.</a:t>
          </a:r>
        </a:p>
      </dsp:txBody>
      <dsp:txXfrm>
        <a:off x="2992544" y="980846"/>
        <a:ext cx="994370" cy="2663915"/>
      </dsp:txXfrm>
    </dsp:sp>
    <dsp:sp modelId="{47AA1F0A-C900-4A91-9F71-AF3CCB8ABF80}">
      <dsp:nvSpPr>
        <dsp:cNvPr id="0" name=""/>
        <dsp:cNvSpPr/>
      </dsp:nvSpPr>
      <dsp:spPr>
        <a:xfrm>
          <a:off x="4123475" y="2181830"/>
          <a:ext cx="223923" cy="261948"/>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4123475" y="2234220"/>
        <a:ext cx="156746" cy="157168"/>
      </dsp:txXfrm>
    </dsp:sp>
    <dsp:sp modelId="{1AD63135-B782-4692-B52C-27C3B2AEDD8C}">
      <dsp:nvSpPr>
        <dsp:cNvPr id="0" name=""/>
        <dsp:cNvSpPr/>
      </dsp:nvSpPr>
      <dsp:spPr>
        <a:xfrm>
          <a:off x="4440348" y="949910"/>
          <a:ext cx="1056242" cy="2725787"/>
        </a:xfrm>
        <a:prstGeom prst="roundRect">
          <a:avLst>
            <a:gd name="adj" fmla="val 10000"/>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US" sz="1500" kern="1200" dirty="0"/>
            <a:t>To also provide effective training. </a:t>
          </a:r>
        </a:p>
      </dsp:txBody>
      <dsp:txXfrm>
        <a:off x="4471284" y="980846"/>
        <a:ext cx="994370" cy="2663915"/>
      </dsp:txXfrm>
    </dsp:sp>
    <dsp:sp modelId="{F941DE3A-838E-478B-9EC3-FE03B35EDD47}">
      <dsp:nvSpPr>
        <dsp:cNvPr id="0" name=""/>
        <dsp:cNvSpPr/>
      </dsp:nvSpPr>
      <dsp:spPr>
        <a:xfrm>
          <a:off x="5602215" y="2181830"/>
          <a:ext cx="223923" cy="261948"/>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5602215" y="2234220"/>
        <a:ext cx="156746" cy="157168"/>
      </dsp:txXfrm>
    </dsp:sp>
    <dsp:sp modelId="{0CB2E294-5345-40FE-AC95-96A3D3C0CC40}">
      <dsp:nvSpPr>
        <dsp:cNvPr id="0" name=""/>
        <dsp:cNvSpPr/>
      </dsp:nvSpPr>
      <dsp:spPr>
        <a:xfrm>
          <a:off x="5919088" y="949910"/>
          <a:ext cx="1056242" cy="2725787"/>
        </a:xfrm>
        <a:prstGeom prst="roundRect">
          <a:avLst>
            <a:gd name="adj" fmla="val 10000"/>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US" sz="1500" kern="1200" dirty="0"/>
            <a:t>To develop and also implement a support structure. </a:t>
          </a:r>
        </a:p>
      </dsp:txBody>
      <dsp:txXfrm>
        <a:off x="5950024" y="980846"/>
        <a:ext cx="994370" cy="2663915"/>
      </dsp:txXfrm>
    </dsp:sp>
    <dsp:sp modelId="{8702437D-3C35-4705-9294-966B46626CFD}">
      <dsp:nvSpPr>
        <dsp:cNvPr id="0" name=""/>
        <dsp:cNvSpPr/>
      </dsp:nvSpPr>
      <dsp:spPr>
        <a:xfrm>
          <a:off x="7080954" y="2181830"/>
          <a:ext cx="223923" cy="261948"/>
        </a:xfrm>
        <a:prstGeom prst="rightArrow">
          <a:avLst>
            <a:gd name="adj1" fmla="val 60000"/>
            <a:gd name="adj2" fmla="val 50000"/>
          </a:avLst>
        </a:prstGeom>
        <a:solidFill>
          <a:schemeClr val="dk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7080954" y="2234220"/>
        <a:ext cx="156746" cy="157168"/>
      </dsp:txXfrm>
    </dsp:sp>
    <dsp:sp modelId="{0F216F43-9D95-4396-BDDB-8B0141B5FB28}">
      <dsp:nvSpPr>
        <dsp:cNvPr id="0" name=""/>
        <dsp:cNvSpPr/>
      </dsp:nvSpPr>
      <dsp:spPr>
        <a:xfrm>
          <a:off x="7397827" y="949910"/>
          <a:ext cx="1056242" cy="2725787"/>
        </a:xfrm>
        <a:prstGeom prst="roundRect">
          <a:avLst>
            <a:gd name="adj" fmla="val 10000"/>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rtl="0">
            <a:lnSpc>
              <a:spcPct val="90000"/>
            </a:lnSpc>
            <a:spcBef>
              <a:spcPct val="0"/>
            </a:spcBef>
            <a:spcAft>
              <a:spcPct val="35000"/>
            </a:spcAft>
            <a:buNone/>
          </a:pPr>
          <a:r>
            <a:rPr lang="en-US" sz="1500" kern="1200" dirty="0"/>
            <a:t>To be able to measure the change process.</a:t>
          </a:r>
        </a:p>
      </dsp:txBody>
      <dsp:txXfrm>
        <a:off x="7428763" y="980846"/>
        <a:ext cx="994370" cy="266391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E9280E-1B27-4311-8211-5738FB865D87}">
      <dsp:nvSpPr>
        <dsp:cNvPr id="0" name=""/>
        <dsp:cNvSpPr/>
      </dsp:nvSpPr>
      <dsp:spPr>
        <a:xfrm>
          <a:off x="0" y="0"/>
          <a:ext cx="4625609" cy="4625609"/>
        </a:xfrm>
        <a:prstGeom prst="pie">
          <a:avLst>
            <a:gd name="adj1" fmla="val 5400000"/>
            <a:gd name="adj2" fmla="val 1620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6693BDF-8528-4D47-A941-48ED991DAD3A}">
      <dsp:nvSpPr>
        <dsp:cNvPr id="0" name=""/>
        <dsp:cNvSpPr/>
      </dsp:nvSpPr>
      <dsp:spPr>
        <a:xfrm>
          <a:off x="2312804" y="0"/>
          <a:ext cx="5916795" cy="4625609"/>
        </a:xfrm>
        <a:prstGeom prst="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dirty="0"/>
            <a:t>Increased revenue, as the nurses would be better focused and would deliver efficiently.</a:t>
          </a:r>
        </a:p>
      </dsp:txBody>
      <dsp:txXfrm>
        <a:off x="2312804" y="0"/>
        <a:ext cx="5916795" cy="578202"/>
      </dsp:txXfrm>
    </dsp:sp>
    <dsp:sp modelId="{A23B9FE6-6573-47D4-B605-E0EDBFF94D66}">
      <dsp:nvSpPr>
        <dsp:cNvPr id="0" name=""/>
        <dsp:cNvSpPr/>
      </dsp:nvSpPr>
      <dsp:spPr>
        <a:xfrm>
          <a:off x="404741" y="578202"/>
          <a:ext cx="3816126" cy="3816126"/>
        </a:xfrm>
        <a:prstGeom prst="pie">
          <a:avLst>
            <a:gd name="adj1" fmla="val 5400000"/>
            <a:gd name="adj2" fmla="val 1620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963822-DA89-4903-8322-39E1D2EBEF55}">
      <dsp:nvSpPr>
        <dsp:cNvPr id="0" name=""/>
        <dsp:cNvSpPr/>
      </dsp:nvSpPr>
      <dsp:spPr>
        <a:xfrm>
          <a:off x="2312804" y="578202"/>
          <a:ext cx="5916795" cy="3816126"/>
        </a:xfrm>
        <a:prstGeom prst="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dirty="0"/>
            <a:t>High-quality results and better management skills of the nurses.</a:t>
          </a:r>
        </a:p>
      </dsp:txBody>
      <dsp:txXfrm>
        <a:off x="2312804" y="578202"/>
        <a:ext cx="5916795" cy="578202"/>
      </dsp:txXfrm>
    </dsp:sp>
    <dsp:sp modelId="{C6504827-9044-4A43-8E9F-2FEE2C135796}">
      <dsp:nvSpPr>
        <dsp:cNvPr id="0" name=""/>
        <dsp:cNvSpPr/>
      </dsp:nvSpPr>
      <dsp:spPr>
        <a:xfrm>
          <a:off x="809483" y="1156405"/>
          <a:ext cx="3006642" cy="3006642"/>
        </a:xfrm>
        <a:prstGeom prst="pie">
          <a:avLst>
            <a:gd name="adj1" fmla="val 5400000"/>
            <a:gd name="adj2" fmla="val 1620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270923-97B5-42EA-B71E-C0C6696AC46A}">
      <dsp:nvSpPr>
        <dsp:cNvPr id="0" name=""/>
        <dsp:cNvSpPr/>
      </dsp:nvSpPr>
      <dsp:spPr>
        <a:xfrm>
          <a:off x="2312804" y="1156405"/>
          <a:ext cx="5916795" cy="3006642"/>
        </a:xfrm>
        <a:prstGeom prst="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dirty="0"/>
            <a:t>Better reputation and the improved company image with the help of the training</a:t>
          </a:r>
        </a:p>
      </dsp:txBody>
      <dsp:txXfrm>
        <a:off x="2312804" y="1156405"/>
        <a:ext cx="5916795" cy="578198"/>
      </dsp:txXfrm>
    </dsp:sp>
    <dsp:sp modelId="{DDD2B887-0250-4952-9150-9EDE0A570686}">
      <dsp:nvSpPr>
        <dsp:cNvPr id="0" name=""/>
        <dsp:cNvSpPr/>
      </dsp:nvSpPr>
      <dsp:spPr>
        <a:xfrm>
          <a:off x="1214222" y="1734603"/>
          <a:ext cx="2197164" cy="2197164"/>
        </a:xfrm>
        <a:prstGeom prst="pie">
          <a:avLst>
            <a:gd name="adj1" fmla="val 5400000"/>
            <a:gd name="adj2" fmla="val 1620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CAA500F-2E6B-45F3-8F8E-F92E71B3014D}">
      <dsp:nvSpPr>
        <dsp:cNvPr id="0" name=""/>
        <dsp:cNvSpPr/>
      </dsp:nvSpPr>
      <dsp:spPr>
        <a:xfrm>
          <a:off x="2312804" y="1730011"/>
          <a:ext cx="5916795" cy="2197164"/>
        </a:xfrm>
        <a:prstGeom prst="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dirty="0"/>
            <a:t>Increase nurses would lead to more efficient and timely delivery</a:t>
          </a:r>
        </a:p>
      </dsp:txBody>
      <dsp:txXfrm>
        <a:off x="2312804" y="1730011"/>
        <a:ext cx="5916795" cy="578202"/>
      </dsp:txXfrm>
    </dsp:sp>
    <dsp:sp modelId="{4DC6F0B5-61D2-4F5F-882C-92E9FDF13752}">
      <dsp:nvSpPr>
        <dsp:cNvPr id="0" name=""/>
        <dsp:cNvSpPr/>
      </dsp:nvSpPr>
      <dsp:spPr>
        <a:xfrm>
          <a:off x="1618963" y="2312805"/>
          <a:ext cx="1387681" cy="1387681"/>
        </a:xfrm>
        <a:prstGeom prst="pie">
          <a:avLst>
            <a:gd name="adj1" fmla="val 5400000"/>
            <a:gd name="adj2" fmla="val 1620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173D11-0A30-4D50-90BB-9050B084B529}">
      <dsp:nvSpPr>
        <dsp:cNvPr id="0" name=""/>
        <dsp:cNvSpPr/>
      </dsp:nvSpPr>
      <dsp:spPr>
        <a:xfrm>
          <a:off x="2312804" y="2312805"/>
          <a:ext cx="5916795" cy="1387681"/>
        </a:xfrm>
        <a:prstGeom prst="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dirty="0"/>
            <a:t>Less burden and low-stress levels.</a:t>
          </a:r>
        </a:p>
      </dsp:txBody>
      <dsp:txXfrm>
        <a:off x="2312804" y="2312805"/>
        <a:ext cx="5916795" cy="578202"/>
      </dsp:txXfrm>
    </dsp:sp>
    <dsp:sp modelId="{F2047743-3AEE-42BD-9D10-4DDB00EA0E3B}">
      <dsp:nvSpPr>
        <dsp:cNvPr id="0" name=""/>
        <dsp:cNvSpPr/>
      </dsp:nvSpPr>
      <dsp:spPr>
        <a:xfrm>
          <a:off x="2023705" y="2891008"/>
          <a:ext cx="578198" cy="578198"/>
        </a:xfrm>
        <a:prstGeom prst="pie">
          <a:avLst>
            <a:gd name="adj1" fmla="val 5400000"/>
            <a:gd name="adj2" fmla="val 16200000"/>
          </a:avLst>
        </a:prstGeom>
        <a:solidFill>
          <a:schemeClr val="accent1">
            <a:hueOff val="0"/>
            <a:satOff val="0"/>
            <a:lumOff val="0"/>
            <a:alphaOff val="0"/>
          </a:schemeClr>
        </a:solidFill>
        <a:ln w="48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BB1300D-0B7A-4C8F-AA86-9DE52D8A6DEE}">
      <dsp:nvSpPr>
        <dsp:cNvPr id="0" name=""/>
        <dsp:cNvSpPr/>
      </dsp:nvSpPr>
      <dsp:spPr>
        <a:xfrm>
          <a:off x="2312804" y="2891008"/>
          <a:ext cx="5916795" cy="578198"/>
        </a:xfrm>
        <a:prstGeom prst="rect">
          <a:avLst/>
        </a:prstGeom>
        <a:solidFill>
          <a:schemeClr val="lt1">
            <a:alpha val="90000"/>
            <a:hueOff val="0"/>
            <a:satOff val="0"/>
            <a:lumOff val="0"/>
            <a:alphaOff val="0"/>
          </a:schemeClr>
        </a:solidFill>
        <a:ln w="48000" cap="flat" cmpd="thickThin"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rtl="0">
            <a:lnSpc>
              <a:spcPct val="90000"/>
            </a:lnSpc>
            <a:spcBef>
              <a:spcPct val="0"/>
            </a:spcBef>
            <a:spcAft>
              <a:spcPct val="35000"/>
            </a:spcAft>
            <a:buNone/>
          </a:pPr>
          <a:r>
            <a:rPr lang="en-US" sz="1600" kern="1200" dirty="0"/>
            <a:t>High efficient and productive results.</a:t>
          </a:r>
        </a:p>
      </dsp:txBody>
      <dsp:txXfrm>
        <a:off x="2312804" y="2891008"/>
        <a:ext cx="5916795" cy="57819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F925C3-7F1F-4BBE-80E3-379F2AA133D7}">
      <dsp:nvSpPr>
        <dsp:cNvPr id="0" name=""/>
        <dsp:cNvSpPr/>
      </dsp:nvSpPr>
      <dsp:spPr>
        <a:xfrm>
          <a:off x="0" y="646229"/>
          <a:ext cx="8229600" cy="431730"/>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t>To quickly understand if the readiness is there along with a quick assessments</a:t>
          </a:r>
        </a:p>
      </dsp:txBody>
      <dsp:txXfrm>
        <a:off x="21075" y="667304"/>
        <a:ext cx="8187450" cy="389580"/>
      </dsp:txXfrm>
    </dsp:sp>
    <dsp:sp modelId="{A6E58E5C-FB37-44D0-B4C4-89FE61538B92}">
      <dsp:nvSpPr>
        <dsp:cNvPr id="0" name=""/>
        <dsp:cNvSpPr/>
      </dsp:nvSpPr>
      <dsp:spPr>
        <a:xfrm>
          <a:off x="0" y="1129799"/>
          <a:ext cx="8229600" cy="431730"/>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t>To develop a communication strategy along with the communication planning</a:t>
          </a:r>
        </a:p>
      </dsp:txBody>
      <dsp:txXfrm>
        <a:off x="21075" y="1150874"/>
        <a:ext cx="8187450" cy="389580"/>
      </dsp:txXfrm>
    </dsp:sp>
    <dsp:sp modelId="{47A93825-16D8-4D27-A98B-28947922F794}">
      <dsp:nvSpPr>
        <dsp:cNvPr id="0" name=""/>
        <dsp:cNvSpPr/>
      </dsp:nvSpPr>
      <dsp:spPr>
        <a:xfrm>
          <a:off x="0" y="1613369"/>
          <a:ext cx="8229600" cy="431730"/>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t>To be able to consider sponsor activities along with building a sponsor roadmaps</a:t>
          </a:r>
        </a:p>
      </dsp:txBody>
      <dsp:txXfrm>
        <a:off x="21075" y="1634444"/>
        <a:ext cx="8187450" cy="389580"/>
      </dsp:txXfrm>
    </dsp:sp>
    <dsp:sp modelId="{09B1C4A5-49AF-4A15-99EC-349140284F4F}">
      <dsp:nvSpPr>
        <dsp:cNvPr id="0" name=""/>
        <dsp:cNvSpPr/>
      </dsp:nvSpPr>
      <dsp:spPr>
        <a:xfrm>
          <a:off x="0" y="2096939"/>
          <a:ext cx="8229600" cy="431730"/>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t>To also inculcate a change management training  which is built for the managers</a:t>
          </a:r>
        </a:p>
      </dsp:txBody>
      <dsp:txXfrm>
        <a:off x="21075" y="2118014"/>
        <a:ext cx="8187450" cy="389580"/>
      </dsp:txXfrm>
    </dsp:sp>
    <dsp:sp modelId="{8D63ACA4-CD5D-4CC0-8826-C174E77A2555}">
      <dsp:nvSpPr>
        <dsp:cNvPr id="0" name=""/>
        <dsp:cNvSpPr/>
      </dsp:nvSpPr>
      <dsp:spPr>
        <a:xfrm>
          <a:off x="0" y="2580509"/>
          <a:ext cx="8229600" cy="431730"/>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t>To understand and evaluate a training Development along with the delivery method</a:t>
          </a:r>
        </a:p>
      </dsp:txBody>
      <dsp:txXfrm>
        <a:off x="21075" y="2601584"/>
        <a:ext cx="8187450" cy="389580"/>
      </dsp:txXfrm>
    </dsp:sp>
    <dsp:sp modelId="{952BF958-EB6D-4A38-86B5-E21AFD7D3BE0}">
      <dsp:nvSpPr>
        <dsp:cNvPr id="0" name=""/>
        <dsp:cNvSpPr/>
      </dsp:nvSpPr>
      <dsp:spPr>
        <a:xfrm>
          <a:off x="0" y="3064079"/>
          <a:ext cx="8229600" cy="431730"/>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t>To accomplish a resistance management plan and the approach</a:t>
          </a:r>
        </a:p>
      </dsp:txBody>
      <dsp:txXfrm>
        <a:off x="21075" y="3085154"/>
        <a:ext cx="8187450" cy="389580"/>
      </dsp:txXfrm>
    </dsp:sp>
    <dsp:sp modelId="{0D18F4D5-C21C-4CEF-B1B5-802AC811715E}">
      <dsp:nvSpPr>
        <dsp:cNvPr id="0" name=""/>
        <dsp:cNvSpPr/>
      </dsp:nvSpPr>
      <dsp:spPr>
        <a:xfrm>
          <a:off x="0" y="3547649"/>
          <a:ext cx="8229600" cy="431730"/>
        </a:xfrm>
        <a:prstGeom prst="roundRect">
          <a:avLst/>
        </a:prstGeom>
        <a:solidFill>
          <a:schemeClr val="lt1">
            <a:hueOff val="0"/>
            <a:satOff val="0"/>
            <a:lumOff val="0"/>
            <a:alphaOff val="0"/>
          </a:schemeClr>
        </a:solidFill>
        <a:ln w="48000" cap="flat" cmpd="thickThin"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en-US" sz="1800" kern="1200" dirty="0"/>
            <a:t>To be able to develop an employee Feedback along with the corrective action</a:t>
          </a:r>
        </a:p>
      </dsp:txBody>
      <dsp:txXfrm>
        <a:off x="21075" y="3568724"/>
        <a:ext cx="8187450" cy="38958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A95610-A94E-4012-B92B-8DFFB3CD633D}" type="datetimeFigureOut">
              <a:rPr lang="en-US" smtClean="0"/>
              <a:pPr/>
              <a:t>7/8/2019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B22A75-D973-4FF4-A147-73F3F7EA6D2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Another change model which can be introduced would be of the ICU Nurses Stress reduction classes that would be focused on providing a high level of education and also providing a high credit to such classes. It would be highly cost-effective and the benefit would be that the nurses can manage the stress by making them learn some techniques such as how to relax and practice some breathing exercises along with also maintaining a healthy and timely diet that would be effective in reducing or eliminating the Gastrointestinal problems. It would be also practicing laughing exercises that would also help to educate to sleeping at least for 8hours in a day will reduce the stress, sharing about their problems by talking with others such that they feel relaxed, and developing positive thinking.</a:t>
            </a:r>
          </a:p>
          <a:p>
            <a:endParaRPr lang="en-US" dirty="0"/>
          </a:p>
        </p:txBody>
      </p:sp>
      <p:sp>
        <p:nvSpPr>
          <p:cNvPr id="4" name="Slide Number Placeholder 3"/>
          <p:cNvSpPr>
            <a:spLocks noGrp="1"/>
          </p:cNvSpPr>
          <p:nvPr>
            <p:ph type="sldNum" sz="quarter" idx="10"/>
          </p:nvPr>
        </p:nvSpPr>
        <p:spPr/>
        <p:txBody>
          <a:bodyPr/>
          <a:lstStyle/>
          <a:p>
            <a:fld id="{72B22A75-D973-4FF4-A147-73F3F7EA6D2D}" type="slidenum">
              <a:rPr lang="en-US" smtClean="0"/>
              <a:pPr/>
              <a:t>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The model would help to manage the overburdened nurses and be able to deliver at an efficient level.</a:t>
            </a:r>
          </a:p>
          <a:p>
            <a:endParaRPr lang="en-US" dirty="0"/>
          </a:p>
        </p:txBody>
      </p:sp>
      <p:sp>
        <p:nvSpPr>
          <p:cNvPr id="4" name="Slide Number Placeholder 3"/>
          <p:cNvSpPr>
            <a:spLocks noGrp="1"/>
          </p:cNvSpPr>
          <p:nvPr>
            <p:ph type="sldNum" sz="quarter" idx="10"/>
          </p:nvPr>
        </p:nvSpPr>
        <p:spPr/>
        <p:txBody>
          <a:bodyPr/>
          <a:lstStyle/>
          <a:p>
            <a:fld id="{72B22A75-D973-4FF4-A147-73F3F7EA6D2D}" type="slidenum">
              <a:rPr lang="en-US" smtClean="0"/>
              <a:pPr/>
              <a:t>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a:solidFill>
                  <a:schemeClr val="tx1"/>
                </a:solidFill>
                <a:latin typeface="+mn-lt"/>
                <a:ea typeface="+mn-ea"/>
                <a:cs typeface="+mn-cs"/>
              </a:rPr>
              <a:t>Change management</a:t>
            </a:r>
            <a:r>
              <a:rPr lang="en-US" sz="1200" kern="1200" dirty="0">
                <a:solidFill>
                  <a:schemeClr val="tx1"/>
                </a:solidFill>
                <a:latin typeface="+mn-lt"/>
                <a:ea typeface="+mn-ea"/>
                <a:cs typeface="+mn-cs"/>
              </a:rPr>
              <a:t> is defined as an ongoing process which would help to consider the time, expertise along with </a:t>
            </a:r>
            <a:r>
              <a:rPr lang="en-US" sz="1200" kern="1200" dirty="0" err="1">
                <a:solidFill>
                  <a:schemeClr val="tx1"/>
                </a:solidFill>
                <a:latin typeface="+mn-lt"/>
                <a:ea typeface="+mn-ea"/>
                <a:cs typeface="+mn-cs"/>
              </a:rPr>
              <a:t>inbuild</a:t>
            </a:r>
            <a:r>
              <a:rPr lang="en-US" sz="1200" kern="1200" dirty="0">
                <a:solidFill>
                  <a:schemeClr val="tx1"/>
                </a:solidFill>
                <a:latin typeface="+mn-lt"/>
                <a:ea typeface="+mn-ea"/>
                <a:cs typeface="+mn-cs"/>
              </a:rPr>
              <a:t> approach to integrate a dedication along with the efforts that can help to implement and run. This would an active involvement of the involvement of people along with the staff of the company that can also help to result in these people which would evidently be able to affect by the </a:t>
            </a:r>
            <a:r>
              <a:rPr lang="en-US" sz="1200" b="1" kern="1200" dirty="0">
                <a:solidFill>
                  <a:schemeClr val="tx1"/>
                </a:solidFill>
                <a:latin typeface="+mn-lt"/>
                <a:ea typeface="+mn-ea"/>
                <a:cs typeface="+mn-cs"/>
              </a:rPr>
              <a:t>changes</a:t>
            </a:r>
            <a:r>
              <a:rPr lang="en-US" sz="1200" kern="1200" dirty="0">
                <a:solidFill>
                  <a:schemeClr val="tx1"/>
                </a:solidFill>
                <a:latin typeface="+mn-lt"/>
                <a:ea typeface="+mn-ea"/>
                <a:cs typeface="+mn-cs"/>
              </a:rPr>
              <a:t> too.</a:t>
            </a:r>
          </a:p>
          <a:p>
            <a:r>
              <a:rPr lang="en-US" sz="1200" kern="1200" dirty="0">
                <a:solidFill>
                  <a:schemeClr val="tx1"/>
                </a:solidFill>
                <a:latin typeface="+mn-lt"/>
                <a:ea typeface="+mn-ea"/>
                <a:cs typeface="+mn-cs"/>
              </a:rPr>
              <a:t>While applying a change model process and understand its effectiveness along with the requirement, the below analysis has to be done-:</a:t>
            </a:r>
          </a:p>
          <a:p>
            <a:r>
              <a:rPr lang="en-US" sz="1200" kern="1200" dirty="0">
                <a:solidFill>
                  <a:schemeClr val="tx1"/>
                </a:solidFill>
                <a:latin typeface="+mn-lt"/>
                <a:ea typeface="+mn-ea"/>
                <a:cs typeface="+mn-cs"/>
              </a:rPr>
              <a:t> </a:t>
            </a:r>
          </a:p>
          <a:p>
            <a:r>
              <a:rPr lang="en-US" sz="1200" kern="1200" dirty="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2B22A75-D973-4FF4-A147-73F3F7EA6D2D}" type="slidenum">
              <a:rPr lang="en-US" smtClean="0"/>
              <a:pPr/>
              <a:t>10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a:t>
            </a:r>
            <a:r>
              <a:rPr lang="en-US" sz="1200" kern="1200" dirty="0" err="1">
                <a:solidFill>
                  <a:schemeClr val="tx1"/>
                </a:solidFill>
                <a:latin typeface="+mn-lt"/>
                <a:ea typeface="+mn-ea"/>
                <a:cs typeface="+mn-cs"/>
              </a:rPr>
              <a:t>Lewin’s</a:t>
            </a:r>
            <a:r>
              <a:rPr lang="en-US" sz="1200" kern="1200" dirty="0">
                <a:solidFill>
                  <a:schemeClr val="tx1"/>
                </a:solidFill>
                <a:latin typeface="+mn-lt"/>
                <a:ea typeface="+mn-ea"/>
                <a:cs typeface="+mn-cs"/>
              </a:rPr>
              <a:t> Change Model describes the situation of the unfreeze to the change model along with the freeze setting,</a:t>
            </a:r>
          </a:p>
          <a:p>
            <a:r>
              <a:rPr lang="en-US" sz="1200" kern="1200" dirty="0">
                <a:solidFill>
                  <a:schemeClr val="tx1"/>
                </a:solidFill>
                <a:latin typeface="+mn-lt"/>
                <a:ea typeface="+mn-ea"/>
                <a:cs typeface="+mn-cs"/>
              </a:rPr>
              <a:t>While in the unfreeze, it helps to understand what is the problematic area and how best one can take concrete steps to fix it.</a:t>
            </a:r>
          </a:p>
          <a:p>
            <a:r>
              <a:rPr lang="en-US" sz="1200" kern="1200" dirty="0">
                <a:solidFill>
                  <a:schemeClr val="tx1"/>
                </a:solidFill>
                <a:latin typeface="+mn-lt"/>
                <a:ea typeface="+mn-ea"/>
                <a:cs typeface="+mn-cs"/>
              </a:rPr>
              <a:t>It can take the support of the management and help develop into concrete effective steps to introduce changes.</a:t>
            </a:r>
          </a:p>
          <a:p>
            <a:r>
              <a:rPr lang="en-US" sz="1200" kern="1200" dirty="0">
                <a:solidFill>
                  <a:schemeClr val="tx1"/>
                </a:solidFill>
                <a:latin typeface="+mn-lt"/>
                <a:ea typeface="+mn-ea"/>
                <a:cs typeface="+mn-cs"/>
              </a:rPr>
              <a:t>In the change model technique, one has to communicate often and dismiss all the rumors which can lead to problematic challenges.</a:t>
            </a:r>
          </a:p>
          <a:p>
            <a:r>
              <a:rPr lang="en-US" sz="1200" kern="1200" dirty="0">
                <a:solidFill>
                  <a:schemeClr val="tx1"/>
                </a:solidFill>
                <a:latin typeface="+mn-lt"/>
                <a:ea typeface="+mn-ea"/>
                <a:cs typeface="+mn-cs"/>
              </a:rPr>
              <a:t>In the frozen area, one can consider the model of the change, introduce effectiveness along with the timeliness of the approaches.</a:t>
            </a:r>
          </a:p>
          <a:p>
            <a:endParaRPr lang="en-US" dirty="0"/>
          </a:p>
        </p:txBody>
      </p:sp>
      <p:sp>
        <p:nvSpPr>
          <p:cNvPr id="4" name="Slide Number Placeholder 3"/>
          <p:cNvSpPr>
            <a:spLocks noGrp="1"/>
          </p:cNvSpPr>
          <p:nvPr>
            <p:ph type="sldNum" sz="quarter" idx="10"/>
          </p:nvPr>
        </p:nvSpPr>
        <p:spPr/>
        <p:txBody>
          <a:bodyPr/>
          <a:lstStyle/>
          <a:p>
            <a:fld id="{72B22A75-D973-4FF4-A147-73F3F7EA6D2D}" type="slidenum">
              <a:rPr lang="en-US" smtClean="0"/>
              <a:pPr/>
              <a:t>12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latin typeface="+mn-lt"/>
                <a:ea typeface="+mn-ea"/>
                <a:cs typeface="+mn-cs"/>
              </a:rPr>
              <a:t>In the Bridges model,  one can consider the transition wave required.</a:t>
            </a:r>
          </a:p>
          <a:p>
            <a:r>
              <a:rPr lang="en-US" sz="1200" kern="1200" dirty="0">
                <a:solidFill>
                  <a:schemeClr val="tx1"/>
                </a:solidFill>
                <a:latin typeface="+mn-lt"/>
                <a:ea typeface="+mn-ea"/>
                <a:cs typeface="+mn-cs"/>
              </a:rPr>
              <a:t>It can timely understand how the performance currently is, either it can decide to let go and flow with the situation or introduce change and bring a neutral and the timely intervention, which can help to improve the current scenario. this would fix the current deteriorating situation and also can help to introduce valid changes.</a:t>
            </a:r>
          </a:p>
          <a:p>
            <a:endParaRPr lang="en-US" dirty="0"/>
          </a:p>
        </p:txBody>
      </p:sp>
      <p:sp>
        <p:nvSpPr>
          <p:cNvPr id="4" name="Slide Number Placeholder 3"/>
          <p:cNvSpPr>
            <a:spLocks noGrp="1"/>
          </p:cNvSpPr>
          <p:nvPr>
            <p:ph type="sldNum" sz="quarter" idx="10"/>
          </p:nvPr>
        </p:nvSpPr>
        <p:spPr/>
        <p:txBody>
          <a:bodyPr/>
          <a:lstStyle/>
          <a:p>
            <a:fld id="{72B22A75-D973-4FF4-A147-73F3F7EA6D2D}" type="slidenum">
              <a:rPr lang="en-US" smtClean="0"/>
              <a:pPr/>
              <a:t>13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In the </a:t>
            </a:r>
            <a:r>
              <a:rPr lang="en-US" sz="1200" kern="1200" dirty="0" err="1">
                <a:solidFill>
                  <a:schemeClr val="tx1"/>
                </a:solidFill>
                <a:latin typeface="+mn-lt"/>
                <a:ea typeface="+mn-ea"/>
                <a:cs typeface="+mn-cs"/>
              </a:rPr>
              <a:t>Kotler</a:t>
            </a:r>
            <a:r>
              <a:rPr lang="en-US" sz="1200" kern="1200" dirty="0">
                <a:solidFill>
                  <a:schemeClr val="tx1"/>
                </a:solidFill>
                <a:latin typeface="+mn-lt"/>
                <a:ea typeface="+mn-ea"/>
                <a:cs typeface="+mn-cs"/>
              </a:rPr>
              <a:t> 8 change model, the prime focus is on the aspects such as the create an urgency of the planning, create a vision of the change, communicate the required steps and the vision of the given goals,  to be able to remove the obstacles along with also supervising and be able to introduce an anchor the changes.</a:t>
            </a:r>
          </a:p>
          <a:p>
            <a:endParaRPr lang="en-US" dirty="0"/>
          </a:p>
        </p:txBody>
      </p:sp>
      <p:sp>
        <p:nvSpPr>
          <p:cNvPr id="4" name="Slide Number Placeholder 3"/>
          <p:cNvSpPr>
            <a:spLocks noGrp="1"/>
          </p:cNvSpPr>
          <p:nvPr>
            <p:ph type="sldNum" sz="quarter" idx="10"/>
          </p:nvPr>
        </p:nvSpPr>
        <p:spPr/>
        <p:txBody>
          <a:bodyPr/>
          <a:lstStyle/>
          <a:p>
            <a:fld id="{72B22A75-D973-4FF4-A147-73F3F7EA6D2D}"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a:t>Click to edit Master title style</a:t>
            </a:r>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a:t>Click to edit Master subtitle style</a:t>
            </a:r>
          </a:p>
        </p:txBody>
      </p:sp>
      <p:sp>
        <p:nvSpPr>
          <p:cNvPr id="4" name="Date Placeholder 3"/>
          <p:cNvSpPr>
            <a:spLocks noGrp="1"/>
          </p:cNvSpPr>
          <p:nvPr>
            <p:ph type="dt" sz="half" idx="10"/>
          </p:nvPr>
        </p:nvSpPr>
        <p:spPr/>
        <p:txBody>
          <a:bodyPr/>
          <a:lstStyle/>
          <a:p>
            <a:fld id="{53175215-8C00-41D9-8B0A-BA88445CAA0F}" type="datetimeFigureOut">
              <a:rPr lang="en-US" smtClean="0"/>
              <a:pPr/>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67DCE0-312C-41BC-8FA7-33EB21F601D7}" type="slidenum">
              <a:rPr lang="en-US" smtClean="0"/>
              <a:pPr/>
              <a:t>‹#›</a:t>
            </a:fld>
            <a:endParaRPr lang="en-US"/>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3175215-8C00-41D9-8B0A-BA88445CAA0F}" type="datetimeFigureOut">
              <a:rPr lang="en-US" smtClean="0"/>
              <a:pPr/>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67DCE0-312C-41BC-8FA7-33EB21F601D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304800"/>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3175215-8C00-41D9-8B0A-BA88445CAA0F}" type="datetimeFigureOut">
              <a:rPr lang="en-US" smtClean="0"/>
              <a:pPr/>
              <a:t>7/8/2019</a:t>
            </a:fld>
            <a:endParaRPr lang="en-US"/>
          </a:p>
        </p:txBody>
      </p:sp>
      <p:sp>
        <p:nvSpPr>
          <p:cNvPr id="5" name="Footer Placeholder 4"/>
          <p:cNvSpPr>
            <a:spLocks noGrp="1"/>
          </p:cNvSpPr>
          <p:nvPr>
            <p:ph type="ftr" sz="quarter" idx="11"/>
          </p:nvPr>
        </p:nvSpPr>
        <p:spPr>
          <a:xfrm>
            <a:off x="2640597" y="6377459"/>
            <a:ext cx="3836404" cy="365125"/>
          </a:xfrm>
        </p:spPr>
        <p:txBody>
          <a:bodyPr/>
          <a:lstStyle/>
          <a:p>
            <a:endParaRPr lang="en-US"/>
          </a:p>
        </p:txBody>
      </p:sp>
      <p:sp>
        <p:nvSpPr>
          <p:cNvPr id="6" name="Slide Number Placeholder 5"/>
          <p:cNvSpPr>
            <a:spLocks noGrp="1"/>
          </p:cNvSpPr>
          <p:nvPr>
            <p:ph type="sldNum" sz="quarter" idx="12"/>
          </p:nvPr>
        </p:nvSpPr>
        <p:spPr/>
        <p:txBody>
          <a:bodyPr/>
          <a:lstStyle/>
          <a:p>
            <a:fld id="{F867DCE0-312C-41BC-8FA7-33EB21F601D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53175215-8C00-41D9-8B0A-BA88445CAA0F}" type="datetimeFigureOut">
              <a:rPr lang="en-US" smtClean="0"/>
              <a:pPr/>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67DCE0-312C-41BC-8FA7-33EB21F601D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a:t>Click to edit Master title style</a:t>
            </a:r>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53175215-8C00-41D9-8B0A-BA88445CAA0F}" type="datetimeFigureOut">
              <a:rPr lang="en-US" smtClean="0"/>
              <a:pPr/>
              <a:t>7/8/2019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867DCE0-312C-41BC-8FA7-33EB21F601D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53175215-8C00-41D9-8B0A-BA88445CAA0F}" type="datetimeFigureOut">
              <a:rPr lang="en-US" smtClean="0"/>
              <a:pPr/>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67DCE0-312C-41BC-8FA7-33EB21F601D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a:t>Click to edit Master title style</a:t>
            </a:r>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53175215-8C00-41D9-8B0A-BA88445CAA0F}" type="datetimeFigureOut">
              <a:rPr lang="en-US" smtClean="0"/>
              <a:pPr/>
              <a:t>7/8/2019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867DCE0-312C-41BC-8FA7-33EB21F601D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53175215-8C00-41D9-8B0A-BA88445CAA0F}" type="datetimeFigureOut">
              <a:rPr lang="en-US" smtClean="0"/>
              <a:pPr/>
              <a:t>7/8/2019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867DCE0-312C-41BC-8FA7-33EB21F601D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175215-8C00-41D9-8B0A-BA88445CAA0F}" type="datetimeFigureOut">
              <a:rPr lang="en-US" smtClean="0"/>
              <a:pPr/>
              <a:t>7/8/2019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867DCE0-312C-41BC-8FA7-33EB21F601D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a:t>Click to edit Master title style</a:t>
            </a:r>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53175215-8C00-41D9-8B0A-BA88445CAA0F}" type="datetimeFigureOut">
              <a:rPr lang="en-US" smtClean="0"/>
              <a:pPr/>
              <a:t>7/8/2019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867DCE0-312C-41BC-8FA7-33EB21F601D7}" type="slidenum">
              <a:rPr lang="en-US" smtClean="0"/>
              <a:pPr/>
              <a:t>‹#›</a:t>
            </a:fld>
            <a:endParaRPr lang="en-US"/>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a:t>Click to edit Master title style</a:t>
            </a:r>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53175215-8C00-41D9-8B0A-BA88445CAA0F}" type="datetimeFigureOut">
              <a:rPr lang="en-US" smtClean="0"/>
              <a:pPr/>
              <a:t>7/8/2019</a:t>
            </a:fld>
            <a:endParaRPr lang="en-US"/>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US"/>
          </a:p>
        </p:txBody>
      </p:sp>
      <p:sp>
        <p:nvSpPr>
          <p:cNvPr id="7" name="Slide Number Placeholder 6"/>
          <p:cNvSpPr>
            <a:spLocks noGrp="1"/>
          </p:cNvSpPr>
          <p:nvPr>
            <p:ph type="sldNum" sz="quarter" idx="12"/>
          </p:nvPr>
        </p:nvSpPr>
        <p:spPr>
          <a:xfrm>
            <a:off x="8339328" y="1170432"/>
            <a:ext cx="733864" cy="201168"/>
          </a:xfrm>
        </p:spPr>
        <p:txBody>
          <a:bodyPr/>
          <a:lstStyle/>
          <a:p>
            <a:fld id="{F867DCE0-312C-41BC-8FA7-33EB21F601D7}"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p>
            <a:r>
              <a:rPr kumimoji="0" lang="en-US"/>
              <a:t>Click to edit Master title style</a:t>
            </a:r>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53175215-8C00-41D9-8B0A-BA88445CAA0F}" type="datetimeFigureOut">
              <a:rPr lang="en-US" smtClean="0"/>
              <a:pPr/>
              <a:t>7/8/2019</a:t>
            </a:fld>
            <a:endParaRPr lang="en-US"/>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US"/>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F867DCE0-312C-41BC-8FA7-33EB21F601D7}"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295400"/>
            <a:ext cx="8077200" cy="2133600"/>
          </a:xfrm>
        </p:spPr>
        <p:txBody>
          <a:bodyPr>
            <a:normAutofit fontScale="90000"/>
          </a:bodyPr>
          <a:lstStyle/>
          <a:p>
            <a:r>
              <a:rPr lang="en-US" sz="5300" dirty="0"/>
              <a:t>Business Case for Change Proposal</a:t>
            </a:r>
            <a:br>
              <a:rPr lang="en-US" dirty="0"/>
            </a:br>
            <a:br>
              <a:rPr lang="en-US" dirty="0"/>
            </a:br>
            <a:r>
              <a:rPr lang="en-US" dirty="0"/>
              <a:t>Topic : Reduce stress in ICU nurses </a:t>
            </a:r>
            <a:br>
              <a:rPr lang="en-US" dirty="0"/>
            </a:b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Management Model</a:t>
            </a:r>
          </a:p>
        </p:txBody>
      </p:sp>
      <p:pic>
        <p:nvPicPr>
          <p:cNvPr id="1026" name="Picture 2"/>
          <p:cNvPicPr>
            <a:picLocks noGrp="1" noChangeAspect="1" noChangeArrowheads="1"/>
          </p:cNvPicPr>
          <p:nvPr>
            <p:ph idx="1"/>
          </p:nvPr>
        </p:nvPicPr>
        <p:blipFill>
          <a:blip r:embed="rId3"/>
          <a:srcRect l="9259" t="33241" r="62005" b="14637"/>
          <a:stretch>
            <a:fillRect/>
          </a:stretch>
        </p:blipFill>
        <p:spPr bwMode="auto">
          <a:xfrm>
            <a:off x="1219200" y="1684020"/>
            <a:ext cx="4800600" cy="464058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Approach</a:t>
            </a:r>
          </a:p>
        </p:txBody>
      </p:sp>
      <p:graphicFrame>
        <p:nvGraphicFramePr>
          <p:cNvPr id="4" name="Content Placeholder 3"/>
          <p:cNvGraphicFramePr>
            <a:graphicFrameLocks noGrp="1"/>
          </p:cNvGraphicFramePr>
          <p:nvPr>
            <p:ph idx="1"/>
          </p:nvPr>
        </p:nvGraphicFramePr>
        <p:xfrm>
          <a:off x="457200" y="1775191"/>
          <a:ext cx="8229600" cy="46256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Model Theory 1</a:t>
            </a:r>
          </a:p>
        </p:txBody>
      </p:sp>
      <p:pic>
        <p:nvPicPr>
          <p:cNvPr id="2050" name="Picture 2"/>
          <p:cNvPicPr>
            <a:picLocks noGrp="1" noChangeAspect="1" noChangeArrowheads="1"/>
          </p:cNvPicPr>
          <p:nvPr>
            <p:ph idx="1"/>
          </p:nvPr>
        </p:nvPicPr>
        <p:blipFill>
          <a:blip r:embed="rId3"/>
          <a:srcRect l="12963" t="34979" r="49074" b="16374"/>
          <a:stretch>
            <a:fillRect/>
          </a:stretch>
        </p:blipFill>
        <p:spPr bwMode="auto">
          <a:xfrm>
            <a:off x="854529" y="1659673"/>
            <a:ext cx="6384471" cy="43601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Model theory 2</a:t>
            </a:r>
          </a:p>
        </p:txBody>
      </p:sp>
      <p:pic>
        <p:nvPicPr>
          <p:cNvPr id="3074" name="Picture 2"/>
          <p:cNvPicPr>
            <a:picLocks noGrp="1" noChangeAspect="1" noChangeArrowheads="1"/>
          </p:cNvPicPr>
          <p:nvPr>
            <p:ph idx="1"/>
          </p:nvPr>
        </p:nvPicPr>
        <p:blipFill>
          <a:blip r:embed="rId3"/>
          <a:srcRect l="6481" t="36716" r="50926" b="16374"/>
          <a:stretch>
            <a:fillRect/>
          </a:stretch>
        </p:blipFill>
        <p:spPr bwMode="auto">
          <a:xfrm>
            <a:off x="990600" y="2057400"/>
            <a:ext cx="7010400" cy="41148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Change Model Theory -3</a:t>
            </a:r>
          </a:p>
        </p:txBody>
      </p:sp>
      <p:graphicFrame>
        <p:nvGraphicFramePr>
          <p:cNvPr id="4" name="Content Placeholder 3"/>
          <p:cNvGraphicFramePr>
            <a:graphicFrameLocks noGrp="1"/>
          </p:cNvGraphicFramePr>
          <p:nvPr>
            <p:ph idx="1"/>
          </p:nvPr>
        </p:nvGraphicFramePr>
        <p:xfrm>
          <a:off x="457200" y="1775191"/>
          <a:ext cx="8229600" cy="46256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Recommendation</a:t>
            </a:r>
          </a:p>
        </p:txBody>
      </p:sp>
      <p:graphicFrame>
        <p:nvGraphicFramePr>
          <p:cNvPr id="4" name="Content Placeholder 3"/>
          <p:cNvGraphicFramePr>
            <a:graphicFrameLocks noGrp="1"/>
          </p:cNvGraphicFramePr>
          <p:nvPr>
            <p:ph idx="1"/>
          </p:nvPr>
        </p:nvGraphicFramePr>
        <p:xfrm>
          <a:off x="457200" y="1775191"/>
          <a:ext cx="8229600" cy="46256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a:t>
            </a:r>
          </a:p>
        </p:txBody>
      </p:sp>
      <p:graphicFrame>
        <p:nvGraphicFramePr>
          <p:cNvPr id="4" name="Content Placeholder 3"/>
          <p:cNvGraphicFramePr>
            <a:graphicFrameLocks noGrp="1"/>
          </p:cNvGraphicFramePr>
          <p:nvPr>
            <p:ph idx="1"/>
          </p:nvPr>
        </p:nvGraphicFramePr>
        <p:xfrm>
          <a:off x="457200" y="1775191"/>
          <a:ext cx="8229600" cy="46256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normAutofit lnSpcReduction="10000"/>
          </a:bodyPr>
          <a:lstStyle/>
          <a:p>
            <a:pPr>
              <a:buNone/>
            </a:pPr>
            <a:r>
              <a:rPr lang="en-US" dirty="0"/>
              <a:t>Booth, S. A. (2015). </a:t>
            </a:r>
            <a:r>
              <a:rPr lang="en-US" i="1" dirty="0"/>
              <a:t>Crisis management strategy: Competition and change in modern enterprises</a:t>
            </a:r>
            <a:r>
              <a:rPr lang="en-US" dirty="0"/>
              <a:t>. </a:t>
            </a:r>
            <a:r>
              <a:rPr lang="en-US" dirty="0" err="1"/>
              <a:t>Routledge</a:t>
            </a:r>
            <a:r>
              <a:rPr lang="en-US" dirty="0"/>
              <a:t>.</a:t>
            </a:r>
          </a:p>
          <a:p>
            <a:pPr>
              <a:buNone/>
            </a:pPr>
            <a:r>
              <a:rPr lang="en-US" dirty="0"/>
              <a:t>Cameron, E., &amp; Green, M. (2015). </a:t>
            </a:r>
            <a:r>
              <a:rPr lang="en-US" i="1" dirty="0"/>
              <a:t>Making sense of change management: A complete guide to the models, tools and techniques of organizational change</a:t>
            </a:r>
            <a:r>
              <a:rPr lang="en-US" dirty="0"/>
              <a:t>. </a:t>
            </a:r>
            <a:r>
              <a:rPr lang="en-US" dirty="0" err="1"/>
              <a:t>Kogan</a:t>
            </a:r>
            <a:r>
              <a:rPr lang="en-US" dirty="0"/>
              <a:t> Page Publishers.</a:t>
            </a:r>
          </a:p>
          <a:p>
            <a:pPr>
              <a:buNone/>
            </a:pPr>
            <a:r>
              <a:rPr lang="en-US" dirty="0"/>
              <a:t>Hayes, J. (2018). </a:t>
            </a:r>
            <a:r>
              <a:rPr lang="en-US" i="1" dirty="0"/>
              <a:t>The theory and practice of change management</a:t>
            </a:r>
            <a:r>
              <a:rPr lang="en-US" dirty="0"/>
              <a:t>. Palgrave.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Executive Summary</a:t>
            </a:r>
          </a:p>
        </p:txBody>
      </p:sp>
      <p:graphicFrame>
        <p:nvGraphicFramePr>
          <p:cNvPr id="4" name="Content Placeholder 3"/>
          <p:cNvGraphicFramePr>
            <a:graphicFrameLocks noGrp="1"/>
          </p:cNvGraphicFramePr>
          <p:nvPr>
            <p:ph idx="1"/>
          </p:nvPr>
        </p:nvGraphicFramePr>
        <p:xfrm>
          <a:off x="457200" y="1775191"/>
          <a:ext cx="8229600" cy="46256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Current Service Provision</a:t>
            </a:r>
          </a:p>
        </p:txBody>
      </p:sp>
      <p:graphicFrame>
        <p:nvGraphicFramePr>
          <p:cNvPr id="4" name="Content Placeholder 3"/>
          <p:cNvGraphicFramePr>
            <a:graphicFrameLocks noGrp="1"/>
          </p:cNvGraphicFramePr>
          <p:nvPr>
            <p:ph idx="1"/>
          </p:nvPr>
        </p:nvGraphicFramePr>
        <p:xfrm>
          <a:off x="0" y="1600201"/>
          <a:ext cx="9144000" cy="50291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Overall Goals</a:t>
            </a:r>
          </a:p>
        </p:txBody>
      </p:sp>
      <p:graphicFrame>
        <p:nvGraphicFramePr>
          <p:cNvPr id="4" name="Content Placeholder 3"/>
          <p:cNvGraphicFramePr>
            <a:graphicFrameLocks noGrp="1"/>
          </p:cNvGraphicFramePr>
          <p:nvPr>
            <p:ph idx="1"/>
          </p:nvPr>
        </p:nvGraphicFramePr>
        <p:xfrm>
          <a:off x="457200" y="1775191"/>
          <a:ext cx="8229600" cy="46256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Proposal</a:t>
            </a:r>
          </a:p>
        </p:txBody>
      </p:sp>
      <p:graphicFrame>
        <p:nvGraphicFramePr>
          <p:cNvPr id="4" name="Content Placeholder 3"/>
          <p:cNvGraphicFramePr>
            <a:graphicFrameLocks noGrp="1"/>
          </p:cNvGraphicFramePr>
          <p:nvPr>
            <p:ph idx="1"/>
          </p:nvPr>
        </p:nvGraphicFramePr>
        <p:xfrm>
          <a:off x="152400" y="1524001"/>
          <a:ext cx="85344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Stakeholders</a:t>
            </a:r>
          </a:p>
        </p:txBody>
      </p:sp>
      <p:graphicFrame>
        <p:nvGraphicFramePr>
          <p:cNvPr id="4" name="Content Placeholder 3"/>
          <p:cNvGraphicFramePr>
            <a:graphicFrameLocks noGrp="1"/>
          </p:cNvGraphicFramePr>
          <p:nvPr>
            <p:ph idx="1"/>
          </p:nvPr>
        </p:nvGraphicFramePr>
        <p:xfrm>
          <a:off x="457200" y="1775191"/>
          <a:ext cx="8229600" cy="46256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Resistance</a:t>
            </a:r>
          </a:p>
        </p:txBody>
      </p:sp>
      <p:graphicFrame>
        <p:nvGraphicFramePr>
          <p:cNvPr id="4" name="Content Placeholder 3"/>
          <p:cNvGraphicFramePr>
            <a:graphicFrameLocks noGrp="1"/>
          </p:cNvGraphicFramePr>
          <p:nvPr>
            <p:ph idx="1"/>
          </p:nvPr>
        </p:nvGraphicFramePr>
        <p:xfrm>
          <a:off x="457200" y="1775191"/>
          <a:ext cx="8229600" cy="46256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Strategy to reduce the resistance</a:t>
            </a:r>
          </a:p>
        </p:txBody>
      </p:sp>
      <p:graphicFrame>
        <p:nvGraphicFramePr>
          <p:cNvPr id="4" name="Content Placeholder 3"/>
          <p:cNvGraphicFramePr>
            <a:graphicFrameLocks noGrp="1"/>
          </p:cNvGraphicFramePr>
          <p:nvPr>
            <p:ph idx="1"/>
          </p:nvPr>
        </p:nvGraphicFramePr>
        <p:xfrm>
          <a:off x="228600" y="1775191"/>
          <a:ext cx="8458200" cy="46256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Deliverable Outcomes</a:t>
            </a:r>
          </a:p>
        </p:txBody>
      </p:sp>
      <p:graphicFrame>
        <p:nvGraphicFramePr>
          <p:cNvPr id="4" name="Content Placeholder 3"/>
          <p:cNvGraphicFramePr>
            <a:graphicFrameLocks noGrp="1"/>
          </p:cNvGraphicFramePr>
          <p:nvPr>
            <p:ph idx="1"/>
          </p:nvPr>
        </p:nvGraphicFramePr>
        <p:xfrm>
          <a:off x="457200" y="1775191"/>
          <a:ext cx="8229600" cy="46256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0</TotalTime>
  <Words>1185</Words>
  <Application>Microsoft Office PowerPoint</Application>
  <PresentationFormat>On-screen Show (4:3)</PresentationFormat>
  <Paragraphs>91</Paragraphs>
  <Slides>17</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Corbel</vt:lpstr>
      <vt:lpstr>Wingdings</vt:lpstr>
      <vt:lpstr>Wingdings 2</vt:lpstr>
      <vt:lpstr>Wingdings 3</vt:lpstr>
      <vt:lpstr>Module</vt:lpstr>
      <vt:lpstr>Business Case for Change Proposal  Topic : Reduce stress in ICU nurses  </vt:lpstr>
      <vt:lpstr>Executive Summary</vt:lpstr>
      <vt:lpstr>Current Service Provision</vt:lpstr>
      <vt:lpstr>Overall Goals</vt:lpstr>
      <vt:lpstr>Proposal</vt:lpstr>
      <vt:lpstr>Stakeholders</vt:lpstr>
      <vt:lpstr>Resistance</vt:lpstr>
      <vt:lpstr>Strategy to reduce the resistance</vt:lpstr>
      <vt:lpstr>Deliverable Outcomes</vt:lpstr>
      <vt:lpstr>Change Management Model</vt:lpstr>
      <vt:lpstr>Approach</vt:lpstr>
      <vt:lpstr>Change Model Theory 1</vt:lpstr>
      <vt:lpstr>Change Model theory 2</vt:lpstr>
      <vt:lpstr>Change Model Theory -3</vt:lpstr>
      <vt:lpstr>Recommendation</vt:lpstr>
      <vt:lpstr>Conclusion</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Reduce stress in ICU nurses</dc:title>
  <dc:creator>pc</dc:creator>
  <cp:lastModifiedBy>chirag patel</cp:lastModifiedBy>
  <cp:revision>22</cp:revision>
  <dcterms:created xsi:type="dcterms:W3CDTF">2019-07-01T05:38:41Z</dcterms:created>
  <dcterms:modified xsi:type="dcterms:W3CDTF">2019-07-08T01:10:01Z</dcterms:modified>
</cp:coreProperties>
</file>